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33"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0F35E3-2DBE-4A90-B7BA-6DCBC3D923EC}" type="doc">
      <dgm:prSet loTypeId="urn:microsoft.com/office/officeart/2005/8/layout/chevron1" loCatId="process" qsTypeId="urn:microsoft.com/office/officeart/2005/8/quickstyle/simple1" qsCatId="simple" csTypeId="urn:microsoft.com/office/officeart/2005/8/colors/accent1_2" csCatId="accent1" phldr="1"/>
      <dgm:spPr/>
    </dgm:pt>
    <dgm:pt modelId="{D1FDF889-6F88-4058-AC9E-395925088A4B}">
      <dgm:prSet phldrT="[Texto]"/>
      <dgm:spPr/>
      <dgm:t>
        <a:bodyPr/>
        <a:lstStyle/>
        <a:p>
          <a:r>
            <a:rPr lang="es-MX" dirty="0"/>
            <a:t>Use SpaceX REST API</a:t>
          </a:r>
        </a:p>
      </dgm:t>
    </dgm:pt>
    <dgm:pt modelId="{5029F6A3-77C0-4D86-8BA6-F1F273D7A1A2}" type="parTrans" cxnId="{7EE7551C-6483-4DD3-9C66-856788AD1A9B}">
      <dgm:prSet/>
      <dgm:spPr/>
      <dgm:t>
        <a:bodyPr/>
        <a:lstStyle/>
        <a:p>
          <a:endParaRPr lang="es-MX"/>
        </a:p>
      </dgm:t>
    </dgm:pt>
    <dgm:pt modelId="{9FED4D29-B57A-4F64-81B8-508B57CDCA41}" type="sibTrans" cxnId="{7EE7551C-6483-4DD3-9C66-856788AD1A9B}">
      <dgm:prSet/>
      <dgm:spPr/>
      <dgm:t>
        <a:bodyPr/>
        <a:lstStyle/>
        <a:p>
          <a:endParaRPr lang="es-MX"/>
        </a:p>
      </dgm:t>
    </dgm:pt>
    <dgm:pt modelId="{0411B3E6-DA88-41D0-A25C-A2DCBBB004F9}">
      <dgm:prSet phldrT="[Texto]"/>
      <dgm:spPr/>
      <dgm:t>
        <a:bodyPr/>
        <a:lstStyle/>
        <a:p>
          <a:r>
            <a:rPr lang="es-MX" dirty="0"/>
            <a:t>API </a:t>
          </a:r>
          <a:r>
            <a:rPr lang="es-MX" dirty="0" err="1"/>
            <a:t>returns</a:t>
          </a:r>
          <a:r>
            <a:rPr lang="es-MX" dirty="0"/>
            <a:t> SpaceX data in .JSON</a:t>
          </a:r>
        </a:p>
      </dgm:t>
    </dgm:pt>
    <dgm:pt modelId="{211148EB-2A02-4A5B-8B0E-E60E1E7BBBE0}" type="parTrans" cxnId="{327C4458-E1C9-43F5-8380-1EC8E3836CF4}">
      <dgm:prSet/>
      <dgm:spPr/>
      <dgm:t>
        <a:bodyPr/>
        <a:lstStyle/>
        <a:p>
          <a:endParaRPr lang="es-MX"/>
        </a:p>
      </dgm:t>
    </dgm:pt>
    <dgm:pt modelId="{4707E00D-7A2C-478E-B4B8-1E467BD581B4}" type="sibTrans" cxnId="{327C4458-E1C9-43F5-8380-1EC8E3836CF4}">
      <dgm:prSet/>
      <dgm:spPr/>
      <dgm:t>
        <a:bodyPr/>
        <a:lstStyle/>
        <a:p>
          <a:endParaRPr lang="es-MX"/>
        </a:p>
      </dgm:t>
    </dgm:pt>
    <dgm:pt modelId="{85C276C3-7B48-4740-A875-12A92216A520}">
      <dgm:prSet phldrT="[Texto]"/>
      <dgm:spPr/>
      <dgm:t>
        <a:bodyPr/>
        <a:lstStyle/>
        <a:p>
          <a:r>
            <a:rPr lang="es-MX" dirty="0" err="1"/>
            <a:t>Normalize</a:t>
          </a:r>
          <a:r>
            <a:rPr lang="es-MX" dirty="0"/>
            <a:t> data </a:t>
          </a:r>
          <a:r>
            <a:rPr lang="es-MX" dirty="0" err="1"/>
            <a:t>into</a:t>
          </a:r>
          <a:r>
            <a:rPr lang="es-MX" dirty="0"/>
            <a:t> flat data file </a:t>
          </a:r>
          <a:r>
            <a:rPr lang="es-MX" dirty="0" err="1"/>
            <a:t>such</a:t>
          </a:r>
          <a:r>
            <a:rPr lang="es-MX" dirty="0"/>
            <a:t> as .</a:t>
          </a:r>
          <a:r>
            <a:rPr lang="es-MX" dirty="0" err="1"/>
            <a:t>csv</a:t>
          </a:r>
          <a:endParaRPr lang="es-MX" dirty="0"/>
        </a:p>
      </dgm:t>
    </dgm:pt>
    <dgm:pt modelId="{2D337131-826A-43C1-8A04-8424C2B9B24F}" type="parTrans" cxnId="{AC7E09D8-8399-40E5-8037-DFFA774731C7}">
      <dgm:prSet/>
      <dgm:spPr/>
      <dgm:t>
        <a:bodyPr/>
        <a:lstStyle/>
        <a:p>
          <a:endParaRPr lang="es-MX"/>
        </a:p>
      </dgm:t>
    </dgm:pt>
    <dgm:pt modelId="{7FCA8EDF-AE23-4BED-9BF7-47549917C828}" type="sibTrans" cxnId="{AC7E09D8-8399-40E5-8037-DFFA774731C7}">
      <dgm:prSet/>
      <dgm:spPr/>
      <dgm:t>
        <a:bodyPr/>
        <a:lstStyle/>
        <a:p>
          <a:endParaRPr lang="es-MX"/>
        </a:p>
      </dgm:t>
    </dgm:pt>
    <dgm:pt modelId="{AA846D75-4B3F-4E4E-97DD-1F38F8A3E339}" type="pres">
      <dgm:prSet presAssocID="{A60F35E3-2DBE-4A90-B7BA-6DCBC3D923EC}" presName="Name0" presStyleCnt="0">
        <dgm:presLayoutVars>
          <dgm:dir/>
          <dgm:animLvl val="lvl"/>
          <dgm:resizeHandles val="exact"/>
        </dgm:presLayoutVars>
      </dgm:prSet>
      <dgm:spPr/>
    </dgm:pt>
    <dgm:pt modelId="{B02B58D9-27DA-4BAB-8449-CB5A380968C6}" type="pres">
      <dgm:prSet presAssocID="{D1FDF889-6F88-4058-AC9E-395925088A4B}" presName="parTxOnly" presStyleLbl="node1" presStyleIdx="0" presStyleCnt="3">
        <dgm:presLayoutVars>
          <dgm:chMax val="0"/>
          <dgm:chPref val="0"/>
          <dgm:bulletEnabled val="1"/>
        </dgm:presLayoutVars>
      </dgm:prSet>
      <dgm:spPr/>
    </dgm:pt>
    <dgm:pt modelId="{AE8354DD-3308-4C14-98F8-0EFA0AA25A06}" type="pres">
      <dgm:prSet presAssocID="{9FED4D29-B57A-4F64-81B8-508B57CDCA41}" presName="parTxOnlySpace" presStyleCnt="0"/>
      <dgm:spPr/>
    </dgm:pt>
    <dgm:pt modelId="{838A7764-61BB-475F-A532-D277F78A0DD5}" type="pres">
      <dgm:prSet presAssocID="{0411B3E6-DA88-41D0-A25C-A2DCBBB004F9}" presName="parTxOnly" presStyleLbl="node1" presStyleIdx="1" presStyleCnt="3">
        <dgm:presLayoutVars>
          <dgm:chMax val="0"/>
          <dgm:chPref val="0"/>
          <dgm:bulletEnabled val="1"/>
        </dgm:presLayoutVars>
      </dgm:prSet>
      <dgm:spPr/>
    </dgm:pt>
    <dgm:pt modelId="{9491F5E3-05E7-468E-BE44-A1ED0D2C24FB}" type="pres">
      <dgm:prSet presAssocID="{4707E00D-7A2C-478E-B4B8-1E467BD581B4}" presName="parTxOnlySpace" presStyleCnt="0"/>
      <dgm:spPr/>
    </dgm:pt>
    <dgm:pt modelId="{47BBAD8E-3E19-4138-BB3E-64CD62439B89}" type="pres">
      <dgm:prSet presAssocID="{85C276C3-7B48-4740-A875-12A92216A520}" presName="parTxOnly" presStyleLbl="node1" presStyleIdx="2" presStyleCnt="3">
        <dgm:presLayoutVars>
          <dgm:chMax val="0"/>
          <dgm:chPref val="0"/>
          <dgm:bulletEnabled val="1"/>
        </dgm:presLayoutVars>
      </dgm:prSet>
      <dgm:spPr/>
    </dgm:pt>
  </dgm:ptLst>
  <dgm:cxnLst>
    <dgm:cxn modelId="{59942719-69C2-4A9D-A761-0A1854AB7A9E}" type="presOf" srcId="{D1FDF889-6F88-4058-AC9E-395925088A4B}" destId="{B02B58D9-27DA-4BAB-8449-CB5A380968C6}" srcOrd="0" destOrd="0" presId="urn:microsoft.com/office/officeart/2005/8/layout/chevron1"/>
    <dgm:cxn modelId="{7EE7551C-6483-4DD3-9C66-856788AD1A9B}" srcId="{A60F35E3-2DBE-4A90-B7BA-6DCBC3D923EC}" destId="{D1FDF889-6F88-4058-AC9E-395925088A4B}" srcOrd="0" destOrd="0" parTransId="{5029F6A3-77C0-4D86-8BA6-F1F273D7A1A2}" sibTransId="{9FED4D29-B57A-4F64-81B8-508B57CDCA41}"/>
    <dgm:cxn modelId="{E9E16924-0B38-4A33-9FE2-3891C685118C}" type="presOf" srcId="{A60F35E3-2DBE-4A90-B7BA-6DCBC3D923EC}" destId="{AA846D75-4B3F-4E4E-97DD-1F38F8A3E339}" srcOrd="0" destOrd="0" presId="urn:microsoft.com/office/officeart/2005/8/layout/chevron1"/>
    <dgm:cxn modelId="{9BF85257-7B22-4D2D-AD1B-80A12FF43CBB}" type="presOf" srcId="{0411B3E6-DA88-41D0-A25C-A2DCBBB004F9}" destId="{838A7764-61BB-475F-A532-D277F78A0DD5}" srcOrd="0" destOrd="0" presId="urn:microsoft.com/office/officeart/2005/8/layout/chevron1"/>
    <dgm:cxn modelId="{327C4458-E1C9-43F5-8380-1EC8E3836CF4}" srcId="{A60F35E3-2DBE-4A90-B7BA-6DCBC3D923EC}" destId="{0411B3E6-DA88-41D0-A25C-A2DCBBB004F9}" srcOrd="1" destOrd="0" parTransId="{211148EB-2A02-4A5B-8B0E-E60E1E7BBBE0}" sibTransId="{4707E00D-7A2C-478E-B4B8-1E467BD581B4}"/>
    <dgm:cxn modelId="{AC7E09D8-8399-40E5-8037-DFFA774731C7}" srcId="{A60F35E3-2DBE-4A90-B7BA-6DCBC3D923EC}" destId="{85C276C3-7B48-4740-A875-12A92216A520}" srcOrd="2" destOrd="0" parTransId="{2D337131-826A-43C1-8A04-8424C2B9B24F}" sibTransId="{7FCA8EDF-AE23-4BED-9BF7-47549917C828}"/>
    <dgm:cxn modelId="{E51284E8-B835-4ABC-8C74-BC7778F9CD04}" type="presOf" srcId="{85C276C3-7B48-4740-A875-12A92216A520}" destId="{47BBAD8E-3E19-4138-BB3E-64CD62439B89}" srcOrd="0" destOrd="0" presId="urn:microsoft.com/office/officeart/2005/8/layout/chevron1"/>
    <dgm:cxn modelId="{84DC2965-D4DA-416C-8C2A-46CB3EFB08DF}" type="presParOf" srcId="{AA846D75-4B3F-4E4E-97DD-1F38F8A3E339}" destId="{B02B58D9-27DA-4BAB-8449-CB5A380968C6}" srcOrd="0" destOrd="0" presId="urn:microsoft.com/office/officeart/2005/8/layout/chevron1"/>
    <dgm:cxn modelId="{38BF0019-354B-4661-8B72-7E642BB86C07}" type="presParOf" srcId="{AA846D75-4B3F-4E4E-97DD-1F38F8A3E339}" destId="{AE8354DD-3308-4C14-98F8-0EFA0AA25A06}" srcOrd="1" destOrd="0" presId="urn:microsoft.com/office/officeart/2005/8/layout/chevron1"/>
    <dgm:cxn modelId="{8B77D685-4572-40A8-BA5A-9818A05324E2}" type="presParOf" srcId="{AA846D75-4B3F-4E4E-97DD-1F38F8A3E339}" destId="{838A7764-61BB-475F-A532-D277F78A0DD5}" srcOrd="2" destOrd="0" presId="urn:microsoft.com/office/officeart/2005/8/layout/chevron1"/>
    <dgm:cxn modelId="{68E22D29-1742-45AF-8A2C-10C797D0DEE2}" type="presParOf" srcId="{AA846D75-4B3F-4E4E-97DD-1F38F8A3E339}" destId="{9491F5E3-05E7-468E-BE44-A1ED0D2C24FB}" srcOrd="3" destOrd="0" presId="urn:microsoft.com/office/officeart/2005/8/layout/chevron1"/>
    <dgm:cxn modelId="{F541AF9C-CF06-4E92-A250-DDF7C11C14D0}" type="presParOf" srcId="{AA846D75-4B3F-4E4E-97DD-1F38F8A3E339}" destId="{47BBAD8E-3E19-4138-BB3E-64CD62439B89}"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6F6C64-6C9F-4E15-B7AC-EA7F2B0CC209}" type="doc">
      <dgm:prSet loTypeId="urn:microsoft.com/office/officeart/2005/8/layout/process1" loCatId="process" qsTypeId="urn:microsoft.com/office/officeart/2005/8/quickstyle/simple1" qsCatId="simple" csTypeId="urn:microsoft.com/office/officeart/2005/8/colors/accent1_2" csCatId="accent1" phldr="1"/>
      <dgm:spPr/>
    </dgm:pt>
    <dgm:pt modelId="{05E1FAFA-82E4-410B-88BE-3DD6FD03E7F8}">
      <dgm:prSet phldrT="[Texto]"/>
      <dgm:spPr/>
      <dgm:t>
        <a:bodyPr/>
        <a:lstStyle/>
        <a:p>
          <a:r>
            <a:rPr lang="es-MX" dirty="0" err="1"/>
            <a:t>Get</a:t>
          </a:r>
          <a:r>
            <a:rPr lang="es-MX" dirty="0"/>
            <a:t> HTML response </a:t>
          </a:r>
          <a:r>
            <a:rPr lang="es-MX" dirty="0" err="1"/>
            <a:t>from</a:t>
          </a:r>
          <a:r>
            <a:rPr lang="es-MX" dirty="0"/>
            <a:t> </a:t>
          </a:r>
          <a:r>
            <a:rPr lang="es-MX" dirty="0" err="1"/>
            <a:t>wikipedia</a:t>
          </a:r>
          <a:endParaRPr lang="es-MX" dirty="0"/>
        </a:p>
      </dgm:t>
    </dgm:pt>
    <dgm:pt modelId="{37927953-97C8-4BE0-B5BD-BED3A4FF0D42}" type="parTrans" cxnId="{FE28BC01-454C-47E9-A50A-F1CAC557C27F}">
      <dgm:prSet/>
      <dgm:spPr/>
      <dgm:t>
        <a:bodyPr/>
        <a:lstStyle/>
        <a:p>
          <a:endParaRPr lang="es-MX"/>
        </a:p>
      </dgm:t>
    </dgm:pt>
    <dgm:pt modelId="{BDB2241D-BE8F-4F9B-8C3B-14921A7974A9}" type="sibTrans" cxnId="{FE28BC01-454C-47E9-A50A-F1CAC557C27F}">
      <dgm:prSet/>
      <dgm:spPr/>
      <dgm:t>
        <a:bodyPr/>
        <a:lstStyle/>
        <a:p>
          <a:endParaRPr lang="es-MX"/>
        </a:p>
      </dgm:t>
    </dgm:pt>
    <dgm:pt modelId="{A150737C-10D0-4C52-9EDA-E00BB7FA61BA}">
      <dgm:prSet phldrT="[Texto]"/>
      <dgm:spPr/>
      <dgm:t>
        <a:bodyPr/>
        <a:lstStyle/>
        <a:p>
          <a:r>
            <a:rPr lang="es-MX" dirty="0" err="1"/>
            <a:t>Extract</a:t>
          </a:r>
          <a:r>
            <a:rPr lang="es-MX" dirty="0"/>
            <a:t> data </a:t>
          </a:r>
          <a:r>
            <a:rPr lang="es-MX" dirty="0" err="1"/>
            <a:t>using</a:t>
          </a:r>
          <a:r>
            <a:rPr lang="es-MX" dirty="0"/>
            <a:t> </a:t>
          </a:r>
          <a:r>
            <a:rPr lang="es-MX" dirty="0" err="1"/>
            <a:t>beautiful</a:t>
          </a:r>
          <a:r>
            <a:rPr lang="es-MX" dirty="0"/>
            <a:t> </a:t>
          </a:r>
          <a:r>
            <a:rPr lang="es-MX" dirty="0" err="1"/>
            <a:t>soup</a:t>
          </a:r>
          <a:endParaRPr lang="es-MX" dirty="0"/>
        </a:p>
      </dgm:t>
    </dgm:pt>
    <dgm:pt modelId="{038C51A4-F0BB-4BC0-A0B8-5B40DEF8447F}" type="parTrans" cxnId="{1282094A-6256-49C0-A979-8B5D8FA14FEF}">
      <dgm:prSet/>
      <dgm:spPr/>
      <dgm:t>
        <a:bodyPr/>
        <a:lstStyle/>
        <a:p>
          <a:endParaRPr lang="es-MX"/>
        </a:p>
      </dgm:t>
    </dgm:pt>
    <dgm:pt modelId="{EC3CA4E5-6546-4D62-B077-0C3934A9E246}" type="sibTrans" cxnId="{1282094A-6256-49C0-A979-8B5D8FA14FEF}">
      <dgm:prSet/>
      <dgm:spPr/>
      <dgm:t>
        <a:bodyPr/>
        <a:lstStyle/>
        <a:p>
          <a:endParaRPr lang="es-MX"/>
        </a:p>
      </dgm:t>
    </dgm:pt>
    <dgm:pt modelId="{05E49252-1299-477D-9A00-37C9B34A6C1C}">
      <dgm:prSet phldrT="[Texto]"/>
      <dgm:spPr/>
      <dgm:t>
        <a:bodyPr/>
        <a:lstStyle/>
        <a:p>
          <a:r>
            <a:rPr lang="es-MX" dirty="0" err="1"/>
            <a:t>Normalize</a:t>
          </a:r>
          <a:r>
            <a:rPr lang="es-MX" dirty="0"/>
            <a:t> data </a:t>
          </a:r>
          <a:r>
            <a:rPr lang="es-MX" dirty="0" err="1"/>
            <a:t>into</a:t>
          </a:r>
          <a:r>
            <a:rPr lang="es-MX" dirty="0"/>
            <a:t> flat data file </a:t>
          </a:r>
          <a:r>
            <a:rPr lang="es-MX" dirty="0" err="1"/>
            <a:t>such</a:t>
          </a:r>
          <a:r>
            <a:rPr lang="es-MX" dirty="0"/>
            <a:t> as .</a:t>
          </a:r>
          <a:r>
            <a:rPr lang="es-MX" dirty="0" err="1"/>
            <a:t>csv</a:t>
          </a:r>
          <a:endParaRPr lang="es-MX" dirty="0"/>
        </a:p>
      </dgm:t>
    </dgm:pt>
    <dgm:pt modelId="{C0C13828-23F3-4560-94C4-0EFDD49C0C3B}" type="parTrans" cxnId="{E233CBD4-7D6D-4998-ACB7-A931E92D51CF}">
      <dgm:prSet/>
      <dgm:spPr/>
      <dgm:t>
        <a:bodyPr/>
        <a:lstStyle/>
        <a:p>
          <a:endParaRPr lang="es-MX"/>
        </a:p>
      </dgm:t>
    </dgm:pt>
    <dgm:pt modelId="{3B2344E5-87D3-4D1D-ABE5-08D525D5BAFD}" type="sibTrans" cxnId="{E233CBD4-7D6D-4998-ACB7-A931E92D51CF}">
      <dgm:prSet/>
      <dgm:spPr/>
      <dgm:t>
        <a:bodyPr/>
        <a:lstStyle/>
        <a:p>
          <a:endParaRPr lang="es-MX"/>
        </a:p>
      </dgm:t>
    </dgm:pt>
    <dgm:pt modelId="{9F8A53EB-885E-4272-8463-12EDD7B2CF06}" type="pres">
      <dgm:prSet presAssocID="{D06F6C64-6C9F-4E15-B7AC-EA7F2B0CC209}" presName="Name0" presStyleCnt="0">
        <dgm:presLayoutVars>
          <dgm:dir/>
          <dgm:resizeHandles val="exact"/>
        </dgm:presLayoutVars>
      </dgm:prSet>
      <dgm:spPr/>
    </dgm:pt>
    <dgm:pt modelId="{4A9D2763-B644-4BC9-9202-D9C831C42B01}" type="pres">
      <dgm:prSet presAssocID="{05E1FAFA-82E4-410B-88BE-3DD6FD03E7F8}" presName="node" presStyleLbl="node1" presStyleIdx="0" presStyleCnt="3">
        <dgm:presLayoutVars>
          <dgm:bulletEnabled val="1"/>
        </dgm:presLayoutVars>
      </dgm:prSet>
      <dgm:spPr/>
    </dgm:pt>
    <dgm:pt modelId="{3FCEABC2-8E85-4BBE-BD1B-154838EC8935}" type="pres">
      <dgm:prSet presAssocID="{BDB2241D-BE8F-4F9B-8C3B-14921A7974A9}" presName="sibTrans" presStyleLbl="sibTrans2D1" presStyleIdx="0" presStyleCnt="2"/>
      <dgm:spPr/>
    </dgm:pt>
    <dgm:pt modelId="{26F87F6D-62B3-4DC5-A7B4-EC01992241E0}" type="pres">
      <dgm:prSet presAssocID="{BDB2241D-BE8F-4F9B-8C3B-14921A7974A9}" presName="connectorText" presStyleLbl="sibTrans2D1" presStyleIdx="0" presStyleCnt="2"/>
      <dgm:spPr/>
    </dgm:pt>
    <dgm:pt modelId="{740E74FC-ABF1-4ADF-BE62-282C933171ED}" type="pres">
      <dgm:prSet presAssocID="{A150737C-10D0-4C52-9EDA-E00BB7FA61BA}" presName="node" presStyleLbl="node1" presStyleIdx="1" presStyleCnt="3">
        <dgm:presLayoutVars>
          <dgm:bulletEnabled val="1"/>
        </dgm:presLayoutVars>
      </dgm:prSet>
      <dgm:spPr/>
    </dgm:pt>
    <dgm:pt modelId="{AEC892B9-FB9C-49FB-BA2E-86295C31DE34}" type="pres">
      <dgm:prSet presAssocID="{EC3CA4E5-6546-4D62-B077-0C3934A9E246}" presName="sibTrans" presStyleLbl="sibTrans2D1" presStyleIdx="1" presStyleCnt="2"/>
      <dgm:spPr/>
    </dgm:pt>
    <dgm:pt modelId="{79DEE6C7-038D-4C61-8F70-0BAEF5C16D14}" type="pres">
      <dgm:prSet presAssocID="{EC3CA4E5-6546-4D62-B077-0C3934A9E246}" presName="connectorText" presStyleLbl="sibTrans2D1" presStyleIdx="1" presStyleCnt="2"/>
      <dgm:spPr/>
    </dgm:pt>
    <dgm:pt modelId="{FC218EFA-A7F1-4510-98A6-A3A71A155DAE}" type="pres">
      <dgm:prSet presAssocID="{05E49252-1299-477D-9A00-37C9B34A6C1C}" presName="node" presStyleLbl="node1" presStyleIdx="2" presStyleCnt="3">
        <dgm:presLayoutVars>
          <dgm:bulletEnabled val="1"/>
        </dgm:presLayoutVars>
      </dgm:prSet>
      <dgm:spPr/>
    </dgm:pt>
  </dgm:ptLst>
  <dgm:cxnLst>
    <dgm:cxn modelId="{FE28BC01-454C-47E9-A50A-F1CAC557C27F}" srcId="{D06F6C64-6C9F-4E15-B7AC-EA7F2B0CC209}" destId="{05E1FAFA-82E4-410B-88BE-3DD6FD03E7F8}" srcOrd="0" destOrd="0" parTransId="{37927953-97C8-4BE0-B5BD-BED3A4FF0D42}" sibTransId="{BDB2241D-BE8F-4F9B-8C3B-14921A7974A9}"/>
    <dgm:cxn modelId="{61CD9408-7875-47B9-8DC9-4AE0E6985A47}" type="presOf" srcId="{A150737C-10D0-4C52-9EDA-E00BB7FA61BA}" destId="{740E74FC-ABF1-4ADF-BE62-282C933171ED}" srcOrd="0" destOrd="0" presId="urn:microsoft.com/office/officeart/2005/8/layout/process1"/>
    <dgm:cxn modelId="{0E0AA813-0A49-431D-8563-D4FB788AFFCB}" type="presOf" srcId="{BDB2241D-BE8F-4F9B-8C3B-14921A7974A9}" destId="{3FCEABC2-8E85-4BBE-BD1B-154838EC8935}" srcOrd="0" destOrd="0" presId="urn:microsoft.com/office/officeart/2005/8/layout/process1"/>
    <dgm:cxn modelId="{BF835F32-E397-4D1C-B9FB-0DF46E27ABCB}" type="presOf" srcId="{EC3CA4E5-6546-4D62-B077-0C3934A9E246}" destId="{AEC892B9-FB9C-49FB-BA2E-86295C31DE34}" srcOrd="0" destOrd="0" presId="urn:microsoft.com/office/officeart/2005/8/layout/process1"/>
    <dgm:cxn modelId="{3386D347-2820-4798-9618-733170B67249}" type="presOf" srcId="{D06F6C64-6C9F-4E15-B7AC-EA7F2B0CC209}" destId="{9F8A53EB-885E-4272-8463-12EDD7B2CF06}" srcOrd="0" destOrd="0" presId="urn:microsoft.com/office/officeart/2005/8/layout/process1"/>
    <dgm:cxn modelId="{1282094A-6256-49C0-A979-8B5D8FA14FEF}" srcId="{D06F6C64-6C9F-4E15-B7AC-EA7F2B0CC209}" destId="{A150737C-10D0-4C52-9EDA-E00BB7FA61BA}" srcOrd="1" destOrd="0" parTransId="{038C51A4-F0BB-4BC0-A0B8-5B40DEF8447F}" sibTransId="{EC3CA4E5-6546-4D62-B077-0C3934A9E246}"/>
    <dgm:cxn modelId="{6353AA55-F954-4F76-A706-D9D03E4F5682}" type="presOf" srcId="{05E49252-1299-477D-9A00-37C9B34A6C1C}" destId="{FC218EFA-A7F1-4510-98A6-A3A71A155DAE}" srcOrd="0" destOrd="0" presId="urn:microsoft.com/office/officeart/2005/8/layout/process1"/>
    <dgm:cxn modelId="{0DB76EA8-9333-4AB4-92FD-7910DC634A9C}" type="presOf" srcId="{BDB2241D-BE8F-4F9B-8C3B-14921A7974A9}" destId="{26F87F6D-62B3-4DC5-A7B4-EC01992241E0}" srcOrd="1" destOrd="0" presId="urn:microsoft.com/office/officeart/2005/8/layout/process1"/>
    <dgm:cxn modelId="{A425A0B8-A2B0-4C8F-AF98-F9105346E776}" type="presOf" srcId="{05E1FAFA-82E4-410B-88BE-3DD6FD03E7F8}" destId="{4A9D2763-B644-4BC9-9202-D9C831C42B01}" srcOrd="0" destOrd="0" presId="urn:microsoft.com/office/officeart/2005/8/layout/process1"/>
    <dgm:cxn modelId="{B7195FD0-41F6-4751-9B94-9E18C4DEE99D}" type="presOf" srcId="{EC3CA4E5-6546-4D62-B077-0C3934A9E246}" destId="{79DEE6C7-038D-4C61-8F70-0BAEF5C16D14}" srcOrd="1" destOrd="0" presId="urn:microsoft.com/office/officeart/2005/8/layout/process1"/>
    <dgm:cxn modelId="{E233CBD4-7D6D-4998-ACB7-A931E92D51CF}" srcId="{D06F6C64-6C9F-4E15-B7AC-EA7F2B0CC209}" destId="{05E49252-1299-477D-9A00-37C9B34A6C1C}" srcOrd="2" destOrd="0" parTransId="{C0C13828-23F3-4560-94C4-0EFDD49C0C3B}" sibTransId="{3B2344E5-87D3-4D1D-ABE5-08D525D5BAFD}"/>
    <dgm:cxn modelId="{31F15845-0BD2-4357-B7EF-C62BA3749D22}" type="presParOf" srcId="{9F8A53EB-885E-4272-8463-12EDD7B2CF06}" destId="{4A9D2763-B644-4BC9-9202-D9C831C42B01}" srcOrd="0" destOrd="0" presId="urn:microsoft.com/office/officeart/2005/8/layout/process1"/>
    <dgm:cxn modelId="{9CD05FEF-A495-4DB0-9967-E7C75C0E506D}" type="presParOf" srcId="{9F8A53EB-885E-4272-8463-12EDD7B2CF06}" destId="{3FCEABC2-8E85-4BBE-BD1B-154838EC8935}" srcOrd="1" destOrd="0" presId="urn:microsoft.com/office/officeart/2005/8/layout/process1"/>
    <dgm:cxn modelId="{8331ECD2-91B9-48C2-9345-B8000EA19B26}" type="presParOf" srcId="{3FCEABC2-8E85-4BBE-BD1B-154838EC8935}" destId="{26F87F6D-62B3-4DC5-A7B4-EC01992241E0}" srcOrd="0" destOrd="0" presId="urn:microsoft.com/office/officeart/2005/8/layout/process1"/>
    <dgm:cxn modelId="{9F65E0E9-1AE5-4EC8-975C-3316ACB085DE}" type="presParOf" srcId="{9F8A53EB-885E-4272-8463-12EDD7B2CF06}" destId="{740E74FC-ABF1-4ADF-BE62-282C933171ED}" srcOrd="2" destOrd="0" presId="urn:microsoft.com/office/officeart/2005/8/layout/process1"/>
    <dgm:cxn modelId="{6FA44A2E-6941-4B94-B709-BE8B1D792FBA}" type="presParOf" srcId="{9F8A53EB-885E-4272-8463-12EDD7B2CF06}" destId="{AEC892B9-FB9C-49FB-BA2E-86295C31DE34}" srcOrd="3" destOrd="0" presId="urn:microsoft.com/office/officeart/2005/8/layout/process1"/>
    <dgm:cxn modelId="{EF75B33B-4B9A-4326-9771-877E289A4E6C}" type="presParOf" srcId="{AEC892B9-FB9C-49FB-BA2E-86295C31DE34}" destId="{79DEE6C7-038D-4C61-8F70-0BAEF5C16D14}" srcOrd="0" destOrd="0" presId="urn:microsoft.com/office/officeart/2005/8/layout/process1"/>
    <dgm:cxn modelId="{10E865C4-CA0E-4B5D-84BD-9B33FB1EA843}" type="presParOf" srcId="{9F8A53EB-885E-4272-8463-12EDD7B2CF06}" destId="{FC218EFA-A7F1-4510-98A6-A3A71A155DAE}"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94150A-BEAD-4E9A-9767-EAAA3B577EB4}"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MX"/>
        </a:p>
      </dgm:t>
    </dgm:pt>
    <dgm:pt modelId="{EC5FF896-7616-49B3-966E-51D329E4E039}">
      <dgm:prSet phldrT="[Texto]"/>
      <dgm:spPr/>
      <dgm:t>
        <a:bodyPr/>
        <a:lstStyle/>
        <a:p>
          <a:r>
            <a:rPr lang="es-MX" dirty="0"/>
            <a:t>Use SpaceX REST API</a:t>
          </a:r>
        </a:p>
      </dgm:t>
    </dgm:pt>
    <dgm:pt modelId="{94CCFD0F-3013-47E4-A1AD-BAC1F77F106F}" type="parTrans" cxnId="{661AEDD9-2E27-450C-B52F-43AD1B8ADC25}">
      <dgm:prSet/>
      <dgm:spPr/>
      <dgm:t>
        <a:bodyPr/>
        <a:lstStyle/>
        <a:p>
          <a:endParaRPr lang="es-MX"/>
        </a:p>
      </dgm:t>
    </dgm:pt>
    <dgm:pt modelId="{867359FF-D0E6-4187-B838-828A968554A5}" type="sibTrans" cxnId="{661AEDD9-2E27-450C-B52F-43AD1B8ADC25}">
      <dgm:prSet/>
      <dgm:spPr/>
      <dgm:t>
        <a:bodyPr/>
        <a:lstStyle/>
        <a:p>
          <a:endParaRPr lang="es-MX"/>
        </a:p>
      </dgm:t>
    </dgm:pt>
    <dgm:pt modelId="{81110F34-0D4A-4B66-9C94-77579DE3CB5B}">
      <dgm:prSet phldrT="[Texto]"/>
      <dgm:spPr/>
      <dgm:t>
        <a:bodyPr/>
        <a:lstStyle/>
        <a:p>
          <a:r>
            <a:rPr lang="es-MX" dirty="0" err="1"/>
            <a:t>Filter</a:t>
          </a:r>
          <a:r>
            <a:rPr lang="es-MX" dirty="0"/>
            <a:t> DF </a:t>
          </a:r>
          <a:r>
            <a:rPr lang="es-MX" dirty="0" err="1"/>
            <a:t>for</a:t>
          </a:r>
          <a:r>
            <a:rPr lang="es-MX" dirty="0"/>
            <a:t> Falcon 9 </a:t>
          </a:r>
          <a:r>
            <a:rPr lang="es-MX" dirty="0" err="1"/>
            <a:t>Only</a:t>
          </a:r>
          <a:r>
            <a:rPr lang="es-MX" dirty="0"/>
            <a:t> / </a:t>
          </a:r>
          <a:r>
            <a:rPr lang="es-MX" dirty="0" err="1"/>
            <a:t>Clean</a:t>
          </a:r>
          <a:r>
            <a:rPr lang="es-MX" dirty="0"/>
            <a:t> Data</a:t>
          </a:r>
        </a:p>
      </dgm:t>
    </dgm:pt>
    <dgm:pt modelId="{458D7B92-5CE4-4DE1-9E7C-1396D194F309}" type="parTrans" cxnId="{3B5A953E-12ED-4CF0-9015-0669434D9E17}">
      <dgm:prSet/>
      <dgm:spPr/>
      <dgm:t>
        <a:bodyPr/>
        <a:lstStyle/>
        <a:p>
          <a:endParaRPr lang="es-MX"/>
        </a:p>
      </dgm:t>
    </dgm:pt>
    <dgm:pt modelId="{479AE436-28EF-44BE-B742-D2BA90E00E16}" type="sibTrans" cxnId="{3B5A953E-12ED-4CF0-9015-0669434D9E17}">
      <dgm:prSet/>
      <dgm:spPr/>
      <dgm:t>
        <a:bodyPr/>
        <a:lstStyle/>
        <a:p>
          <a:endParaRPr lang="es-MX"/>
        </a:p>
      </dgm:t>
    </dgm:pt>
    <dgm:pt modelId="{77203E7C-0CB4-4F79-993D-B024CF00E08E}">
      <dgm:prSet phldrT="[Texto]"/>
      <dgm:spPr/>
      <dgm:t>
        <a:bodyPr/>
        <a:lstStyle/>
        <a:p>
          <a:r>
            <a:rPr lang="es-MX" dirty="0"/>
            <a:t>API </a:t>
          </a:r>
          <a:r>
            <a:rPr lang="es-MX" dirty="0" err="1"/>
            <a:t>Returns</a:t>
          </a:r>
          <a:r>
            <a:rPr lang="es-MX" dirty="0"/>
            <a:t> SpaceX data in .JSON</a:t>
          </a:r>
        </a:p>
      </dgm:t>
    </dgm:pt>
    <dgm:pt modelId="{6C5DF0C4-3A1E-4F4E-8357-DDCAB90ADB4E}" type="parTrans" cxnId="{42CC7174-81A6-4CE7-97E1-00192223F579}">
      <dgm:prSet/>
      <dgm:spPr/>
      <dgm:t>
        <a:bodyPr/>
        <a:lstStyle/>
        <a:p>
          <a:endParaRPr lang="es-MX"/>
        </a:p>
      </dgm:t>
    </dgm:pt>
    <dgm:pt modelId="{E45F6895-76F7-45DD-B206-D1465F13FEA9}" type="sibTrans" cxnId="{42CC7174-81A6-4CE7-97E1-00192223F579}">
      <dgm:prSet/>
      <dgm:spPr/>
      <dgm:t>
        <a:bodyPr/>
        <a:lstStyle/>
        <a:p>
          <a:endParaRPr lang="es-MX"/>
        </a:p>
      </dgm:t>
    </dgm:pt>
    <dgm:pt modelId="{5474FD69-C07A-4968-A348-C87529EF5B84}">
      <dgm:prSet phldrT="[Texto]"/>
      <dgm:spPr/>
      <dgm:t>
        <a:bodyPr/>
        <a:lstStyle/>
        <a:p>
          <a:r>
            <a:rPr lang="es-MX" dirty="0" err="1"/>
            <a:t>Normalize</a:t>
          </a:r>
          <a:r>
            <a:rPr lang="es-MX" dirty="0"/>
            <a:t> data </a:t>
          </a:r>
          <a:r>
            <a:rPr lang="es-MX" dirty="0" err="1"/>
            <a:t>into</a:t>
          </a:r>
          <a:r>
            <a:rPr lang="es-MX" dirty="0"/>
            <a:t> flat data file </a:t>
          </a:r>
          <a:r>
            <a:rPr lang="es-MX" dirty="0" err="1"/>
            <a:t>such</a:t>
          </a:r>
          <a:r>
            <a:rPr lang="es-MX" dirty="0"/>
            <a:t> as .</a:t>
          </a:r>
          <a:r>
            <a:rPr lang="es-MX" dirty="0" err="1"/>
            <a:t>csv</a:t>
          </a:r>
          <a:endParaRPr lang="es-MX" dirty="0"/>
        </a:p>
      </dgm:t>
    </dgm:pt>
    <dgm:pt modelId="{6A5BA7B7-480B-47B5-ABDB-FE40B6513157}" type="sibTrans" cxnId="{1423FEA0-943F-48EE-B1B9-D1C11F41E0A3}">
      <dgm:prSet/>
      <dgm:spPr/>
      <dgm:t>
        <a:bodyPr/>
        <a:lstStyle/>
        <a:p>
          <a:endParaRPr lang="es-MX"/>
        </a:p>
      </dgm:t>
    </dgm:pt>
    <dgm:pt modelId="{D4337C32-B0BA-4A00-A712-03B89EA845C0}" type="parTrans" cxnId="{1423FEA0-943F-48EE-B1B9-D1C11F41E0A3}">
      <dgm:prSet/>
      <dgm:spPr/>
      <dgm:t>
        <a:bodyPr/>
        <a:lstStyle/>
        <a:p>
          <a:endParaRPr lang="es-MX"/>
        </a:p>
      </dgm:t>
    </dgm:pt>
    <dgm:pt modelId="{81C06AD7-934D-4C88-8E14-3BB089D38A0B}" type="pres">
      <dgm:prSet presAssocID="{8C94150A-BEAD-4E9A-9767-EAAA3B577EB4}" presName="Name0" presStyleCnt="0">
        <dgm:presLayoutVars>
          <dgm:dir/>
          <dgm:resizeHandles val="exact"/>
        </dgm:presLayoutVars>
      </dgm:prSet>
      <dgm:spPr/>
    </dgm:pt>
    <dgm:pt modelId="{F3237DAE-ED18-4748-92F1-042AA5D7E965}" type="pres">
      <dgm:prSet presAssocID="{EC5FF896-7616-49B3-966E-51D329E4E039}" presName="node" presStyleLbl="node1" presStyleIdx="0" presStyleCnt="4">
        <dgm:presLayoutVars>
          <dgm:bulletEnabled val="1"/>
        </dgm:presLayoutVars>
      </dgm:prSet>
      <dgm:spPr/>
    </dgm:pt>
    <dgm:pt modelId="{3AD1A116-444A-4ABB-89F6-ADF2EDFBB974}" type="pres">
      <dgm:prSet presAssocID="{867359FF-D0E6-4187-B838-828A968554A5}" presName="sibTrans" presStyleLbl="sibTrans1D1" presStyleIdx="0" presStyleCnt="3"/>
      <dgm:spPr/>
    </dgm:pt>
    <dgm:pt modelId="{BB60F43E-90F4-4BCA-8A6E-E2196555A0CF}" type="pres">
      <dgm:prSet presAssocID="{867359FF-D0E6-4187-B838-828A968554A5}" presName="connectorText" presStyleLbl="sibTrans1D1" presStyleIdx="0" presStyleCnt="3"/>
      <dgm:spPr/>
    </dgm:pt>
    <dgm:pt modelId="{375F65CF-11CD-475C-862B-4509A38AC0EF}" type="pres">
      <dgm:prSet presAssocID="{81110F34-0D4A-4B66-9C94-77579DE3CB5B}" presName="node" presStyleLbl="node1" presStyleIdx="1" presStyleCnt="4">
        <dgm:presLayoutVars>
          <dgm:bulletEnabled val="1"/>
        </dgm:presLayoutVars>
      </dgm:prSet>
      <dgm:spPr/>
    </dgm:pt>
    <dgm:pt modelId="{015E3107-96D6-48CD-8BE9-0E4EB2AC7B0C}" type="pres">
      <dgm:prSet presAssocID="{479AE436-28EF-44BE-B742-D2BA90E00E16}" presName="sibTrans" presStyleLbl="sibTrans1D1" presStyleIdx="1" presStyleCnt="3"/>
      <dgm:spPr/>
    </dgm:pt>
    <dgm:pt modelId="{F41005A1-F096-419E-A5BF-E207B81D7103}" type="pres">
      <dgm:prSet presAssocID="{479AE436-28EF-44BE-B742-D2BA90E00E16}" presName="connectorText" presStyleLbl="sibTrans1D1" presStyleIdx="1" presStyleCnt="3"/>
      <dgm:spPr/>
    </dgm:pt>
    <dgm:pt modelId="{E3EA46A3-4726-42D3-AA22-A3048E9FA02F}" type="pres">
      <dgm:prSet presAssocID="{77203E7C-0CB4-4F79-993D-B024CF00E08E}" presName="node" presStyleLbl="node1" presStyleIdx="2" presStyleCnt="4">
        <dgm:presLayoutVars>
          <dgm:bulletEnabled val="1"/>
        </dgm:presLayoutVars>
      </dgm:prSet>
      <dgm:spPr/>
    </dgm:pt>
    <dgm:pt modelId="{6AF40C44-2D19-42BA-9830-0854649943FA}" type="pres">
      <dgm:prSet presAssocID="{E45F6895-76F7-45DD-B206-D1465F13FEA9}" presName="sibTrans" presStyleLbl="sibTrans1D1" presStyleIdx="2" presStyleCnt="3"/>
      <dgm:spPr/>
    </dgm:pt>
    <dgm:pt modelId="{63057C73-A4FC-462A-8BB7-CD6629A985D3}" type="pres">
      <dgm:prSet presAssocID="{E45F6895-76F7-45DD-B206-D1465F13FEA9}" presName="connectorText" presStyleLbl="sibTrans1D1" presStyleIdx="2" presStyleCnt="3"/>
      <dgm:spPr/>
    </dgm:pt>
    <dgm:pt modelId="{CF7E8CD2-90C2-4EDE-9416-61214132DF3A}" type="pres">
      <dgm:prSet presAssocID="{5474FD69-C07A-4968-A348-C87529EF5B84}" presName="node" presStyleLbl="node1" presStyleIdx="3" presStyleCnt="4">
        <dgm:presLayoutVars>
          <dgm:bulletEnabled val="1"/>
        </dgm:presLayoutVars>
      </dgm:prSet>
      <dgm:spPr/>
    </dgm:pt>
  </dgm:ptLst>
  <dgm:cxnLst>
    <dgm:cxn modelId="{D6311D00-C5DC-4827-8C8B-A8BBC83DAB56}" type="presOf" srcId="{81110F34-0D4A-4B66-9C94-77579DE3CB5B}" destId="{375F65CF-11CD-475C-862B-4509A38AC0EF}" srcOrd="0" destOrd="0" presId="urn:microsoft.com/office/officeart/2005/8/layout/bProcess3"/>
    <dgm:cxn modelId="{19ED9408-358D-454D-BAF9-F4E34C9BAACE}" type="presOf" srcId="{E45F6895-76F7-45DD-B206-D1465F13FEA9}" destId="{6AF40C44-2D19-42BA-9830-0854649943FA}" srcOrd="0" destOrd="0" presId="urn:microsoft.com/office/officeart/2005/8/layout/bProcess3"/>
    <dgm:cxn modelId="{1BECB00C-78D2-4797-8BE4-81EFC1607468}" type="presOf" srcId="{E45F6895-76F7-45DD-B206-D1465F13FEA9}" destId="{63057C73-A4FC-462A-8BB7-CD6629A985D3}" srcOrd="1" destOrd="0" presId="urn:microsoft.com/office/officeart/2005/8/layout/bProcess3"/>
    <dgm:cxn modelId="{F2083C1F-DC21-4CEA-8456-DF1F90D8B760}" type="presOf" srcId="{867359FF-D0E6-4187-B838-828A968554A5}" destId="{BB60F43E-90F4-4BCA-8A6E-E2196555A0CF}" srcOrd="1" destOrd="0" presId="urn:microsoft.com/office/officeart/2005/8/layout/bProcess3"/>
    <dgm:cxn modelId="{801FB42D-03B7-407F-98C9-15399091B236}" type="presOf" srcId="{5474FD69-C07A-4968-A348-C87529EF5B84}" destId="{CF7E8CD2-90C2-4EDE-9416-61214132DF3A}" srcOrd="0" destOrd="0" presId="urn:microsoft.com/office/officeart/2005/8/layout/bProcess3"/>
    <dgm:cxn modelId="{3B5A953E-12ED-4CF0-9015-0669434D9E17}" srcId="{8C94150A-BEAD-4E9A-9767-EAAA3B577EB4}" destId="{81110F34-0D4A-4B66-9C94-77579DE3CB5B}" srcOrd="1" destOrd="0" parTransId="{458D7B92-5CE4-4DE1-9E7C-1396D194F309}" sibTransId="{479AE436-28EF-44BE-B742-D2BA90E00E16}"/>
    <dgm:cxn modelId="{9332095F-1E15-4AB6-BE24-1E4F72D131E3}" type="presOf" srcId="{8C94150A-BEAD-4E9A-9767-EAAA3B577EB4}" destId="{81C06AD7-934D-4C88-8E14-3BB089D38A0B}" srcOrd="0" destOrd="0" presId="urn:microsoft.com/office/officeart/2005/8/layout/bProcess3"/>
    <dgm:cxn modelId="{4539F567-ACF6-48D0-8B4C-865634491CF9}" type="presOf" srcId="{867359FF-D0E6-4187-B838-828A968554A5}" destId="{3AD1A116-444A-4ABB-89F6-ADF2EDFBB974}" srcOrd="0" destOrd="0" presId="urn:microsoft.com/office/officeart/2005/8/layout/bProcess3"/>
    <dgm:cxn modelId="{42CC7174-81A6-4CE7-97E1-00192223F579}" srcId="{8C94150A-BEAD-4E9A-9767-EAAA3B577EB4}" destId="{77203E7C-0CB4-4F79-993D-B024CF00E08E}" srcOrd="2" destOrd="0" parTransId="{6C5DF0C4-3A1E-4F4E-8357-DDCAB90ADB4E}" sibTransId="{E45F6895-76F7-45DD-B206-D1465F13FEA9}"/>
    <dgm:cxn modelId="{B5E2F27E-7921-4475-9C8C-B5A91865AA0E}" type="presOf" srcId="{77203E7C-0CB4-4F79-993D-B024CF00E08E}" destId="{E3EA46A3-4726-42D3-AA22-A3048E9FA02F}" srcOrd="0" destOrd="0" presId="urn:microsoft.com/office/officeart/2005/8/layout/bProcess3"/>
    <dgm:cxn modelId="{C7574C9E-C0BE-425E-8A8E-5AF2D7028DE4}" type="presOf" srcId="{479AE436-28EF-44BE-B742-D2BA90E00E16}" destId="{015E3107-96D6-48CD-8BE9-0E4EB2AC7B0C}" srcOrd="0" destOrd="0" presId="urn:microsoft.com/office/officeart/2005/8/layout/bProcess3"/>
    <dgm:cxn modelId="{1423FEA0-943F-48EE-B1B9-D1C11F41E0A3}" srcId="{8C94150A-BEAD-4E9A-9767-EAAA3B577EB4}" destId="{5474FD69-C07A-4968-A348-C87529EF5B84}" srcOrd="3" destOrd="0" parTransId="{D4337C32-B0BA-4A00-A712-03B89EA845C0}" sibTransId="{6A5BA7B7-480B-47B5-ABDB-FE40B6513157}"/>
    <dgm:cxn modelId="{661AEDD9-2E27-450C-B52F-43AD1B8ADC25}" srcId="{8C94150A-BEAD-4E9A-9767-EAAA3B577EB4}" destId="{EC5FF896-7616-49B3-966E-51D329E4E039}" srcOrd="0" destOrd="0" parTransId="{94CCFD0F-3013-47E4-A1AD-BAC1F77F106F}" sibTransId="{867359FF-D0E6-4187-B838-828A968554A5}"/>
    <dgm:cxn modelId="{F99778DB-A2E9-466E-905B-50FC5B2D1D63}" type="presOf" srcId="{EC5FF896-7616-49B3-966E-51D329E4E039}" destId="{F3237DAE-ED18-4748-92F1-042AA5D7E965}" srcOrd="0" destOrd="0" presId="urn:microsoft.com/office/officeart/2005/8/layout/bProcess3"/>
    <dgm:cxn modelId="{95A145FC-63D6-4E5B-9CB4-C9755F8B71C5}" type="presOf" srcId="{479AE436-28EF-44BE-B742-D2BA90E00E16}" destId="{F41005A1-F096-419E-A5BF-E207B81D7103}" srcOrd="1" destOrd="0" presId="urn:microsoft.com/office/officeart/2005/8/layout/bProcess3"/>
    <dgm:cxn modelId="{0D7B7F22-CED2-4F50-B3DC-ACA304C02DD0}" type="presParOf" srcId="{81C06AD7-934D-4C88-8E14-3BB089D38A0B}" destId="{F3237DAE-ED18-4748-92F1-042AA5D7E965}" srcOrd="0" destOrd="0" presId="urn:microsoft.com/office/officeart/2005/8/layout/bProcess3"/>
    <dgm:cxn modelId="{5C39FAC1-D6A8-4CFD-9B59-56CA1D1E756F}" type="presParOf" srcId="{81C06AD7-934D-4C88-8E14-3BB089D38A0B}" destId="{3AD1A116-444A-4ABB-89F6-ADF2EDFBB974}" srcOrd="1" destOrd="0" presId="urn:microsoft.com/office/officeart/2005/8/layout/bProcess3"/>
    <dgm:cxn modelId="{254CEE7C-2968-4228-94EA-D4F0B7EF4AEF}" type="presParOf" srcId="{3AD1A116-444A-4ABB-89F6-ADF2EDFBB974}" destId="{BB60F43E-90F4-4BCA-8A6E-E2196555A0CF}" srcOrd="0" destOrd="0" presId="urn:microsoft.com/office/officeart/2005/8/layout/bProcess3"/>
    <dgm:cxn modelId="{E73AEF5E-AD09-40F5-BF99-36018FF722B7}" type="presParOf" srcId="{81C06AD7-934D-4C88-8E14-3BB089D38A0B}" destId="{375F65CF-11CD-475C-862B-4509A38AC0EF}" srcOrd="2" destOrd="0" presId="urn:microsoft.com/office/officeart/2005/8/layout/bProcess3"/>
    <dgm:cxn modelId="{E428BA01-10C7-4DAB-B528-B7FB033F6DB6}" type="presParOf" srcId="{81C06AD7-934D-4C88-8E14-3BB089D38A0B}" destId="{015E3107-96D6-48CD-8BE9-0E4EB2AC7B0C}" srcOrd="3" destOrd="0" presId="urn:microsoft.com/office/officeart/2005/8/layout/bProcess3"/>
    <dgm:cxn modelId="{084E7712-2304-4814-AF5D-0B1D4D1BD66F}" type="presParOf" srcId="{015E3107-96D6-48CD-8BE9-0E4EB2AC7B0C}" destId="{F41005A1-F096-419E-A5BF-E207B81D7103}" srcOrd="0" destOrd="0" presId="urn:microsoft.com/office/officeart/2005/8/layout/bProcess3"/>
    <dgm:cxn modelId="{0EFB7BBC-385F-4A07-99BF-94F366D1318E}" type="presParOf" srcId="{81C06AD7-934D-4C88-8E14-3BB089D38A0B}" destId="{E3EA46A3-4726-42D3-AA22-A3048E9FA02F}" srcOrd="4" destOrd="0" presId="urn:microsoft.com/office/officeart/2005/8/layout/bProcess3"/>
    <dgm:cxn modelId="{F5009A8A-1334-4CA7-B832-2CDE51B80980}" type="presParOf" srcId="{81C06AD7-934D-4C88-8E14-3BB089D38A0B}" destId="{6AF40C44-2D19-42BA-9830-0854649943FA}" srcOrd="5" destOrd="0" presId="urn:microsoft.com/office/officeart/2005/8/layout/bProcess3"/>
    <dgm:cxn modelId="{12C55460-9F83-41B5-AC8B-85643A7A3B60}" type="presParOf" srcId="{6AF40C44-2D19-42BA-9830-0854649943FA}" destId="{63057C73-A4FC-462A-8BB7-CD6629A985D3}" srcOrd="0" destOrd="0" presId="urn:microsoft.com/office/officeart/2005/8/layout/bProcess3"/>
    <dgm:cxn modelId="{BF23B36C-448A-4F5A-ADD0-BD94A7CF674D}" type="presParOf" srcId="{81C06AD7-934D-4C88-8E14-3BB089D38A0B}" destId="{CF7E8CD2-90C2-4EDE-9416-61214132DF3A}" srcOrd="6"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B2FA481-2484-4CB8-8187-F22F4EA72663}"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MX"/>
        </a:p>
      </dgm:t>
    </dgm:pt>
    <dgm:pt modelId="{097758A0-8D43-4EE9-AF24-7BC4BE430180}">
      <dgm:prSet phldrT="[Texto]"/>
      <dgm:spPr/>
      <dgm:t>
        <a:bodyPr/>
        <a:lstStyle/>
        <a:p>
          <a:r>
            <a:rPr lang="es-MX" dirty="0" err="1"/>
            <a:t>Get</a:t>
          </a:r>
          <a:r>
            <a:rPr lang="es-MX" dirty="0"/>
            <a:t> HTML Response </a:t>
          </a:r>
          <a:r>
            <a:rPr lang="es-MX" dirty="0" err="1"/>
            <a:t>from</a:t>
          </a:r>
          <a:r>
            <a:rPr lang="es-MX" dirty="0"/>
            <a:t> Wikipedia</a:t>
          </a:r>
        </a:p>
      </dgm:t>
    </dgm:pt>
    <dgm:pt modelId="{E3D3CF11-B80C-47B5-9227-028C9E58A2C1}" type="parTrans" cxnId="{B630547D-B544-4507-9B42-5F08498C01E7}">
      <dgm:prSet/>
      <dgm:spPr/>
      <dgm:t>
        <a:bodyPr/>
        <a:lstStyle/>
        <a:p>
          <a:endParaRPr lang="es-MX"/>
        </a:p>
      </dgm:t>
    </dgm:pt>
    <dgm:pt modelId="{68FEEDE1-3A70-4E90-90AC-ACF01DBA6992}" type="sibTrans" cxnId="{B630547D-B544-4507-9B42-5F08498C01E7}">
      <dgm:prSet/>
      <dgm:spPr/>
      <dgm:t>
        <a:bodyPr/>
        <a:lstStyle/>
        <a:p>
          <a:endParaRPr lang="es-MX"/>
        </a:p>
      </dgm:t>
    </dgm:pt>
    <dgm:pt modelId="{8456B5DC-0D13-44E1-AB58-CC180A18C1A9}">
      <dgm:prSet phldrT="[Texto]"/>
      <dgm:spPr/>
      <dgm:t>
        <a:bodyPr/>
        <a:lstStyle/>
        <a:p>
          <a:r>
            <a:rPr lang="es-MX" dirty="0" err="1"/>
            <a:t>Extract</a:t>
          </a:r>
          <a:r>
            <a:rPr lang="es-MX" dirty="0"/>
            <a:t> data </a:t>
          </a:r>
          <a:r>
            <a:rPr lang="es-MX" dirty="0" err="1"/>
            <a:t>using</a:t>
          </a:r>
          <a:r>
            <a:rPr lang="es-MX" dirty="0"/>
            <a:t> </a:t>
          </a:r>
          <a:r>
            <a:rPr lang="es-MX" dirty="0" err="1"/>
            <a:t>beautiful</a:t>
          </a:r>
          <a:r>
            <a:rPr lang="es-MX" dirty="0"/>
            <a:t> </a:t>
          </a:r>
          <a:r>
            <a:rPr lang="es-MX" dirty="0" err="1"/>
            <a:t>soup</a:t>
          </a:r>
          <a:endParaRPr lang="es-MX" dirty="0"/>
        </a:p>
      </dgm:t>
    </dgm:pt>
    <dgm:pt modelId="{F3470EDE-214A-40C2-83F8-D01226349EFF}" type="parTrans" cxnId="{B918A896-5E77-4D73-A058-4CD2B5698375}">
      <dgm:prSet/>
      <dgm:spPr/>
      <dgm:t>
        <a:bodyPr/>
        <a:lstStyle/>
        <a:p>
          <a:endParaRPr lang="es-MX"/>
        </a:p>
      </dgm:t>
    </dgm:pt>
    <dgm:pt modelId="{E71F8284-1ACD-4C66-AB4D-FDEC01AC6349}" type="sibTrans" cxnId="{B918A896-5E77-4D73-A058-4CD2B5698375}">
      <dgm:prSet/>
      <dgm:spPr/>
      <dgm:t>
        <a:bodyPr/>
        <a:lstStyle/>
        <a:p>
          <a:endParaRPr lang="es-MX"/>
        </a:p>
      </dgm:t>
    </dgm:pt>
    <dgm:pt modelId="{03919A68-E2AD-4B58-A144-0EDE13B34A02}">
      <dgm:prSet phldrT="[Texto]"/>
      <dgm:spPr/>
      <dgm:t>
        <a:bodyPr/>
        <a:lstStyle/>
        <a:p>
          <a:r>
            <a:rPr lang="es-MX" dirty="0" err="1"/>
            <a:t>Parse</a:t>
          </a:r>
          <a:r>
            <a:rPr lang="es-MX" dirty="0"/>
            <a:t> HTML table </a:t>
          </a:r>
          <a:r>
            <a:rPr lang="es-MX" dirty="0" err="1"/>
            <a:t>into</a:t>
          </a:r>
          <a:r>
            <a:rPr lang="es-MX" dirty="0"/>
            <a:t> a </a:t>
          </a:r>
          <a:r>
            <a:rPr lang="es-MX" dirty="0" err="1"/>
            <a:t>list</a:t>
          </a:r>
          <a:r>
            <a:rPr lang="es-MX" dirty="0"/>
            <a:t> -&gt; </a:t>
          </a:r>
          <a:r>
            <a:rPr lang="es-MX" dirty="0" err="1"/>
            <a:t>Dictionary</a:t>
          </a:r>
          <a:endParaRPr lang="es-MX" dirty="0"/>
        </a:p>
      </dgm:t>
    </dgm:pt>
    <dgm:pt modelId="{B5280A09-BEA5-4862-81A1-7A3B5C52DD9C}" type="parTrans" cxnId="{76FBFD44-AA86-4FF8-9527-EA66394B155F}">
      <dgm:prSet/>
      <dgm:spPr/>
      <dgm:t>
        <a:bodyPr/>
        <a:lstStyle/>
        <a:p>
          <a:endParaRPr lang="es-MX"/>
        </a:p>
      </dgm:t>
    </dgm:pt>
    <dgm:pt modelId="{56C5AF34-37FF-463E-B239-60F8382DD5DA}" type="sibTrans" cxnId="{76FBFD44-AA86-4FF8-9527-EA66394B155F}">
      <dgm:prSet/>
      <dgm:spPr/>
      <dgm:t>
        <a:bodyPr/>
        <a:lstStyle/>
        <a:p>
          <a:endParaRPr lang="es-MX"/>
        </a:p>
      </dgm:t>
    </dgm:pt>
    <dgm:pt modelId="{87F51E80-247B-4473-8974-A2654EBD8A85}">
      <dgm:prSet phldrT="[Texto]"/>
      <dgm:spPr/>
      <dgm:t>
        <a:bodyPr/>
        <a:lstStyle/>
        <a:p>
          <a:r>
            <a:rPr lang="es-MX" dirty="0" err="1"/>
            <a:t>Normalize</a:t>
          </a:r>
          <a:r>
            <a:rPr lang="es-MX" dirty="0"/>
            <a:t> data </a:t>
          </a:r>
          <a:r>
            <a:rPr lang="es-MX" dirty="0" err="1"/>
            <a:t>into</a:t>
          </a:r>
          <a:r>
            <a:rPr lang="es-MX" dirty="0"/>
            <a:t> flat file </a:t>
          </a:r>
          <a:r>
            <a:rPr lang="es-MX" dirty="0" err="1"/>
            <a:t>such</a:t>
          </a:r>
          <a:r>
            <a:rPr lang="es-MX" dirty="0"/>
            <a:t> as .</a:t>
          </a:r>
          <a:r>
            <a:rPr lang="es-MX" dirty="0" err="1"/>
            <a:t>csv</a:t>
          </a:r>
          <a:endParaRPr lang="es-MX" dirty="0"/>
        </a:p>
      </dgm:t>
    </dgm:pt>
    <dgm:pt modelId="{F8AEA11A-D835-40E5-BA35-4FF73EA1CDE0}" type="parTrans" cxnId="{F466FDF2-760B-4C8C-A2FD-61D9D5FD20CB}">
      <dgm:prSet/>
      <dgm:spPr/>
      <dgm:t>
        <a:bodyPr/>
        <a:lstStyle/>
        <a:p>
          <a:endParaRPr lang="es-MX"/>
        </a:p>
      </dgm:t>
    </dgm:pt>
    <dgm:pt modelId="{55DFE794-66B7-4288-8E81-E21ADA8DAA75}" type="sibTrans" cxnId="{F466FDF2-760B-4C8C-A2FD-61D9D5FD20CB}">
      <dgm:prSet/>
      <dgm:spPr/>
      <dgm:t>
        <a:bodyPr/>
        <a:lstStyle/>
        <a:p>
          <a:endParaRPr lang="es-MX"/>
        </a:p>
      </dgm:t>
    </dgm:pt>
    <dgm:pt modelId="{1BD6FF47-9D19-4EC6-AA53-55929D1EECCD}" type="pres">
      <dgm:prSet presAssocID="{3B2FA481-2484-4CB8-8187-F22F4EA72663}" presName="Name0" presStyleCnt="0">
        <dgm:presLayoutVars>
          <dgm:dir/>
          <dgm:resizeHandles val="exact"/>
        </dgm:presLayoutVars>
      </dgm:prSet>
      <dgm:spPr/>
    </dgm:pt>
    <dgm:pt modelId="{F4B870F6-06DF-4368-8377-5689AACC496B}" type="pres">
      <dgm:prSet presAssocID="{097758A0-8D43-4EE9-AF24-7BC4BE430180}" presName="node" presStyleLbl="node1" presStyleIdx="0" presStyleCnt="4">
        <dgm:presLayoutVars>
          <dgm:bulletEnabled val="1"/>
        </dgm:presLayoutVars>
      </dgm:prSet>
      <dgm:spPr/>
    </dgm:pt>
    <dgm:pt modelId="{C00C85F0-34EE-43AA-B905-B89C82ECAD2F}" type="pres">
      <dgm:prSet presAssocID="{68FEEDE1-3A70-4E90-90AC-ACF01DBA6992}" presName="sibTrans" presStyleLbl="sibTrans1D1" presStyleIdx="0" presStyleCnt="3"/>
      <dgm:spPr/>
    </dgm:pt>
    <dgm:pt modelId="{7A1313F4-149B-4E27-91FD-8CB4B86EFF27}" type="pres">
      <dgm:prSet presAssocID="{68FEEDE1-3A70-4E90-90AC-ACF01DBA6992}" presName="connectorText" presStyleLbl="sibTrans1D1" presStyleIdx="0" presStyleCnt="3"/>
      <dgm:spPr/>
    </dgm:pt>
    <dgm:pt modelId="{EAB3C133-0124-4E09-A5D2-F78578D9293C}" type="pres">
      <dgm:prSet presAssocID="{8456B5DC-0D13-44E1-AB58-CC180A18C1A9}" presName="node" presStyleLbl="node1" presStyleIdx="1" presStyleCnt="4">
        <dgm:presLayoutVars>
          <dgm:bulletEnabled val="1"/>
        </dgm:presLayoutVars>
      </dgm:prSet>
      <dgm:spPr/>
    </dgm:pt>
    <dgm:pt modelId="{E238156C-8785-4E38-9685-6767C9418585}" type="pres">
      <dgm:prSet presAssocID="{E71F8284-1ACD-4C66-AB4D-FDEC01AC6349}" presName="sibTrans" presStyleLbl="sibTrans1D1" presStyleIdx="1" presStyleCnt="3"/>
      <dgm:spPr/>
    </dgm:pt>
    <dgm:pt modelId="{F6B652DD-23F7-4EC6-8DFC-9D10C5549E44}" type="pres">
      <dgm:prSet presAssocID="{E71F8284-1ACD-4C66-AB4D-FDEC01AC6349}" presName="connectorText" presStyleLbl="sibTrans1D1" presStyleIdx="1" presStyleCnt="3"/>
      <dgm:spPr/>
    </dgm:pt>
    <dgm:pt modelId="{C7E235D3-2C8E-463F-ADF4-99FF58A868AB}" type="pres">
      <dgm:prSet presAssocID="{03919A68-E2AD-4B58-A144-0EDE13B34A02}" presName="node" presStyleLbl="node1" presStyleIdx="2" presStyleCnt="4">
        <dgm:presLayoutVars>
          <dgm:bulletEnabled val="1"/>
        </dgm:presLayoutVars>
      </dgm:prSet>
      <dgm:spPr/>
    </dgm:pt>
    <dgm:pt modelId="{80698E5B-DBDC-4A96-9F55-76C32A84F149}" type="pres">
      <dgm:prSet presAssocID="{56C5AF34-37FF-463E-B239-60F8382DD5DA}" presName="sibTrans" presStyleLbl="sibTrans1D1" presStyleIdx="2" presStyleCnt="3"/>
      <dgm:spPr/>
    </dgm:pt>
    <dgm:pt modelId="{E10E394B-6B25-48C9-AF40-CC937758F259}" type="pres">
      <dgm:prSet presAssocID="{56C5AF34-37FF-463E-B239-60F8382DD5DA}" presName="connectorText" presStyleLbl="sibTrans1D1" presStyleIdx="2" presStyleCnt="3"/>
      <dgm:spPr/>
    </dgm:pt>
    <dgm:pt modelId="{A786166A-5425-4049-8D2A-98380CE03CB2}" type="pres">
      <dgm:prSet presAssocID="{87F51E80-247B-4473-8974-A2654EBD8A85}" presName="node" presStyleLbl="node1" presStyleIdx="3" presStyleCnt="4">
        <dgm:presLayoutVars>
          <dgm:bulletEnabled val="1"/>
        </dgm:presLayoutVars>
      </dgm:prSet>
      <dgm:spPr/>
    </dgm:pt>
  </dgm:ptLst>
  <dgm:cxnLst>
    <dgm:cxn modelId="{A95F2229-B1CF-423C-9A79-D0E5630C8A84}" type="presOf" srcId="{E71F8284-1ACD-4C66-AB4D-FDEC01AC6349}" destId="{E238156C-8785-4E38-9685-6767C9418585}" srcOrd="0" destOrd="0" presId="urn:microsoft.com/office/officeart/2005/8/layout/bProcess3"/>
    <dgm:cxn modelId="{76FBFD44-AA86-4FF8-9527-EA66394B155F}" srcId="{3B2FA481-2484-4CB8-8187-F22F4EA72663}" destId="{03919A68-E2AD-4B58-A144-0EDE13B34A02}" srcOrd="2" destOrd="0" parTransId="{B5280A09-BEA5-4862-81A1-7A3B5C52DD9C}" sibTransId="{56C5AF34-37FF-463E-B239-60F8382DD5DA}"/>
    <dgm:cxn modelId="{EAA00A4B-EB88-46DB-8849-8144D7437914}" type="presOf" srcId="{56C5AF34-37FF-463E-B239-60F8382DD5DA}" destId="{E10E394B-6B25-48C9-AF40-CC937758F259}" srcOrd="1" destOrd="0" presId="urn:microsoft.com/office/officeart/2005/8/layout/bProcess3"/>
    <dgm:cxn modelId="{A3C4B554-D155-4C36-97AE-151B1CE8D761}" type="presOf" srcId="{87F51E80-247B-4473-8974-A2654EBD8A85}" destId="{A786166A-5425-4049-8D2A-98380CE03CB2}" srcOrd="0" destOrd="0" presId="urn:microsoft.com/office/officeart/2005/8/layout/bProcess3"/>
    <dgm:cxn modelId="{B630547D-B544-4507-9B42-5F08498C01E7}" srcId="{3B2FA481-2484-4CB8-8187-F22F4EA72663}" destId="{097758A0-8D43-4EE9-AF24-7BC4BE430180}" srcOrd="0" destOrd="0" parTransId="{E3D3CF11-B80C-47B5-9227-028C9E58A2C1}" sibTransId="{68FEEDE1-3A70-4E90-90AC-ACF01DBA6992}"/>
    <dgm:cxn modelId="{73DED588-BB46-4F2D-BF2B-811ADCB4C1D5}" type="presOf" srcId="{68FEEDE1-3A70-4E90-90AC-ACF01DBA6992}" destId="{C00C85F0-34EE-43AA-B905-B89C82ECAD2F}" srcOrd="0" destOrd="0" presId="urn:microsoft.com/office/officeart/2005/8/layout/bProcess3"/>
    <dgm:cxn modelId="{C718758B-6F85-486E-AE38-3EFCB0B2F122}" type="presOf" srcId="{E71F8284-1ACD-4C66-AB4D-FDEC01AC6349}" destId="{F6B652DD-23F7-4EC6-8DFC-9D10C5549E44}" srcOrd="1" destOrd="0" presId="urn:microsoft.com/office/officeart/2005/8/layout/bProcess3"/>
    <dgm:cxn modelId="{EBF4168F-1667-4F85-AA5F-8C2D503D1718}" type="presOf" srcId="{03919A68-E2AD-4B58-A144-0EDE13B34A02}" destId="{C7E235D3-2C8E-463F-ADF4-99FF58A868AB}" srcOrd="0" destOrd="0" presId="urn:microsoft.com/office/officeart/2005/8/layout/bProcess3"/>
    <dgm:cxn modelId="{B918A896-5E77-4D73-A058-4CD2B5698375}" srcId="{3B2FA481-2484-4CB8-8187-F22F4EA72663}" destId="{8456B5DC-0D13-44E1-AB58-CC180A18C1A9}" srcOrd="1" destOrd="0" parTransId="{F3470EDE-214A-40C2-83F8-D01226349EFF}" sibTransId="{E71F8284-1ACD-4C66-AB4D-FDEC01AC6349}"/>
    <dgm:cxn modelId="{35C348C2-A184-4850-8ABD-1AF760CAE009}" type="presOf" srcId="{097758A0-8D43-4EE9-AF24-7BC4BE430180}" destId="{F4B870F6-06DF-4368-8377-5689AACC496B}" srcOrd="0" destOrd="0" presId="urn:microsoft.com/office/officeart/2005/8/layout/bProcess3"/>
    <dgm:cxn modelId="{C8F7A5D4-6860-48CA-835F-94A69A20A2C5}" type="presOf" srcId="{68FEEDE1-3A70-4E90-90AC-ACF01DBA6992}" destId="{7A1313F4-149B-4E27-91FD-8CB4B86EFF27}" srcOrd="1" destOrd="0" presId="urn:microsoft.com/office/officeart/2005/8/layout/bProcess3"/>
    <dgm:cxn modelId="{5B5B0BE0-A11E-4F0C-9D36-1523F2D8B1A2}" type="presOf" srcId="{8456B5DC-0D13-44E1-AB58-CC180A18C1A9}" destId="{EAB3C133-0124-4E09-A5D2-F78578D9293C}" srcOrd="0" destOrd="0" presId="urn:microsoft.com/office/officeart/2005/8/layout/bProcess3"/>
    <dgm:cxn modelId="{F08ED9EF-65F3-4824-8E89-B6383E2D80DD}" type="presOf" srcId="{3B2FA481-2484-4CB8-8187-F22F4EA72663}" destId="{1BD6FF47-9D19-4EC6-AA53-55929D1EECCD}" srcOrd="0" destOrd="0" presId="urn:microsoft.com/office/officeart/2005/8/layout/bProcess3"/>
    <dgm:cxn modelId="{F466FDF2-760B-4C8C-A2FD-61D9D5FD20CB}" srcId="{3B2FA481-2484-4CB8-8187-F22F4EA72663}" destId="{87F51E80-247B-4473-8974-A2654EBD8A85}" srcOrd="3" destOrd="0" parTransId="{F8AEA11A-D835-40E5-BA35-4FF73EA1CDE0}" sibTransId="{55DFE794-66B7-4288-8E81-E21ADA8DAA75}"/>
    <dgm:cxn modelId="{0A81F0FB-77E9-444A-B941-5F34C48698C1}" type="presOf" srcId="{56C5AF34-37FF-463E-B239-60F8382DD5DA}" destId="{80698E5B-DBDC-4A96-9F55-76C32A84F149}" srcOrd="0" destOrd="0" presId="urn:microsoft.com/office/officeart/2005/8/layout/bProcess3"/>
    <dgm:cxn modelId="{C631EF20-4F0E-48D6-839A-F0929DD4BF9C}" type="presParOf" srcId="{1BD6FF47-9D19-4EC6-AA53-55929D1EECCD}" destId="{F4B870F6-06DF-4368-8377-5689AACC496B}" srcOrd="0" destOrd="0" presId="urn:microsoft.com/office/officeart/2005/8/layout/bProcess3"/>
    <dgm:cxn modelId="{64401BA8-FA84-4C32-B7F8-1608F0F15120}" type="presParOf" srcId="{1BD6FF47-9D19-4EC6-AA53-55929D1EECCD}" destId="{C00C85F0-34EE-43AA-B905-B89C82ECAD2F}" srcOrd="1" destOrd="0" presId="urn:microsoft.com/office/officeart/2005/8/layout/bProcess3"/>
    <dgm:cxn modelId="{C82AB5D2-7468-4AC2-A573-D7107A158615}" type="presParOf" srcId="{C00C85F0-34EE-43AA-B905-B89C82ECAD2F}" destId="{7A1313F4-149B-4E27-91FD-8CB4B86EFF27}" srcOrd="0" destOrd="0" presId="urn:microsoft.com/office/officeart/2005/8/layout/bProcess3"/>
    <dgm:cxn modelId="{A3063847-97B3-4560-A113-B38BE5332466}" type="presParOf" srcId="{1BD6FF47-9D19-4EC6-AA53-55929D1EECCD}" destId="{EAB3C133-0124-4E09-A5D2-F78578D9293C}" srcOrd="2" destOrd="0" presId="urn:microsoft.com/office/officeart/2005/8/layout/bProcess3"/>
    <dgm:cxn modelId="{17447553-0352-4EE1-BB96-D6C97879AA82}" type="presParOf" srcId="{1BD6FF47-9D19-4EC6-AA53-55929D1EECCD}" destId="{E238156C-8785-4E38-9685-6767C9418585}" srcOrd="3" destOrd="0" presId="urn:microsoft.com/office/officeart/2005/8/layout/bProcess3"/>
    <dgm:cxn modelId="{267B2E19-EDD7-4EA3-BBE1-0454455A07EB}" type="presParOf" srcId="{E238156C-8785-4E38-9685-6767C9418585}" destId="{F6B652DD-23F7-4EC6-8DFC-9D10C5549E44}" srcOrd="0" destOrd="0" presId="urn:microsoft.com/office/officeart/2005/8/layout/bProcess3"/>
    <dgm:cxn modelId="{6D467709-58C4-4799-B141-0A34D3E709C4}" type="presParOf" srcId="{1BD6FF47-9D19-4EC6-AA53-55929D1EECCD}" destId="{C7E235D3-2C8E-463F-ADF4-99FF58A868AB}" srcOrd="4" destOrd="0" presId="urn:microsoft.com/office/officeart/2005/8/layout/bProcess3"/>
    <dgm:cxn modelId="{D14F539C-6A64-4006-A016-B92094BF5308}" type="presParOf" srcId="{1BD6FF47-9D19-4EC6-AA53-55929D1EECCD}" destId="{80698E5B-DBDC-4A96-9F55-76C32A84F149}" srcOrd="5" destOrd="0" presId="urn:microsoft.com/office/officeart/2005/8/layout/bProcess3"/>
    <dgm:cxn modelId="{02A2E920-3C1F-435B-A6EE-2EDDFEA56DF4}" type="presParOf" srcId="{80698E5B-DBDC-4A96-9F55-76C32A84F149}" destId="{E10E394B-6B25-48C9-AF40-CC937758F259}" srcOrd="0" destOrd="0" presId="urn:microsoft.com/office/officeart/2005/8/layout/bProcess3"/>
    <dgm:cxn modelId="{23ED3907-2CD3-41D7-8926-EECF023A6F1F}" type="presParOf" srcId="{1BD6FF47-9D19-4EC6-AA53-55929D1EECCD}" destId="{A786166A-5425-4049-8D2A-98380CE03CB2}" srcOrd="6" destOrd="0" presId="urn:microsoft.com/office/officeart/2005/8/layout/b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EAAC7B-9594-494C-9ABB-5D6A98A2D3B4}"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s-MX"/>
        </a:p>
      </dgm:t>
    </dgm:pt>
    <dgm:pt modelId="{2565A026-3657-4940-B18A-E64F5A5EA341}">
      <dgm:prSet phldrT="[Texto]"/>
      <dgm:spPr/>
      <dgm:t>
        <a:bodyPr/>
        <a:lstStyle/>
        <a:p>
          <a:r>
            <a:rPr lang="es-MX" dirty="0" err="1"/>
            <a:t>Perform</a:t>
          </a:r>
          <a:r>
            <a:rPr lang="es-MX" dirty="0"/>
            <a:t> </a:t>
          </a:r>
          <a:r>
            <a:rPr lang="es-MX" dirty="0" err="1"/>
            <a:t>exploratory</a:t>
          </a:r>
          <a:r>
            <a:rPr lang="es-MX" dirty="0"/>
            <a:t> data análisis EDA </a:t>
          </a:r>
          <a:r>
            <a:rPr lang="es-MX" dirty="0" err="1"/>
            <a:t>on</a:t>
          </a:r>
          <a:r>
            <a:rPr lang="es-MX" dirty="0"/>
            <a:t> </a:t>
          </a:r>
          <a:r>
            <a:rPr lang="es-MX" dirty="0" err="1"/>
            <a:t>dataset</a:t>
          </a:r>
          <a:endParaRPr lang="es-MX" dirty="0"/>
        </a:p>
      </dgm:t>
    </dgm:pt>
    <dgm:pt modelId="{C94C7F75-E73A-4961-BD04-0BC3513F4669}" type="parTrans" cxnId="{79E71C0D-B995-4399-B2BF-4DC6BC086106}">
      <dgm:prSet/>
      <dgm:spPr/>
      <dgm:t>
        <a:bodyPr/>
        <a:lstStyle/>
        <a:p>
          <a:endParaRPr lang="es-MX"/>
        </a:p>
      </dgm:t>
    </dgm:pt>
    <dgm:pt modelId="{328C7B33-CB0F-4AE4-82FC-971C3032BA71}" type="sibTrans" cxnId="{79E71C0D-B995-4399-B2BF-4DC6BC086106}">
      <dgm:prSet/>
      <dgm:spPr/>
      <dgm:t>
        <a:bodyPr/>
        <a:lstStyle/>
        <a:p>
          <a:endParaRPr lang="es-MX"/>
        </a:p>
      </dgm:t>
    </dgm:pt>
    <dgm:pt modelId="{331270A7-2B62-4AD0-B541-80B2B8FC0B41}">
      <dgm:prSet phldrT="[Texto]"/>
      <dgm:spPr/>
      <dgm:t>
        <a:bodyPr/>
        <a:lstStyle/>
        <a:p>
          <a:r>
            <a:rPr lang="es-MX" dirty="0" err="1"/>
            <a:t>Calculate</a:t>
          </a:r>
          <a:r>
            <a:rPr lang="es-MX" dirty="0"/>
            <a:t> </a:t>
          </a:r>
          <a:r>
            <a:rPr lang="es-MX" dirty="0" err="1"/>
            <a:t>the</a:t>
          </a:r>
          <a:r>
            <a:rPr lang="es-MX" dirty="0"/>
            <a:t> </a:t>
          </a:r>
          <a:r>
            <a:rPr lang="es-MX" dirty="0" err="1"/>
            <a:t>numer</a:t>
          </a:r>
          <a:r>
            <a:rPr lang="es-MX" dirty="0"/>
            <a:t> </a:t>
          </a:r>
          <a:r>
            <a:rPr lang="es-MX" dirty="0" err="1"/>
            <a:t>of</a:t>
          </a:r>
          <a:r>
            <a:rPr lang="es-MX" dirty="0"/>
            <a:t> </a:t>
          </a:r>
          <a:r>
            <a:rPr lang="es-MX" dirty="0" err="1"/>
            <a:t>launches</a:t>
          </a:r>
          <a:r>
            <a:rPr lang="es-MX" dirty="0"/>
            <a:t> at </a:t>
          </a:r>
          <a:r>
            <a:rPr lang="es-MX" dirty="0" err="1"/>
            <a:t>each</a:t>
          </a:r>
          <a:r>
            <a:rPr lang="es-MX" dirty="0"/>
            <a:t> site</a:t>
          </a:r>
        </a:p>
      </dgm:t>
    </dgm:pt>
    <dgm:pt modelId="{0DBDCBC2-1126-4A51-8DCA-6F65CAAD98BE}" type="parTrans" cxnId="{D78D20E4-BFF3-4044-BF8A-0060202F5342}">
      <dgm:prSet/>
      <dgm:spPr/>
      <dgm:t>
        <a:bodyPr/>
        <a:lstStyle/>
        <a:p>
          <a:endParaRPr lang="es-MX"/>
        </a:p>
      </dgm:t>
    </dgm:pt>
    <dgm:pt modelId="{219147A3-931B-4E56-8287-AF8227245734}" type="sibTrans" cxnId="{D78D20E4-BFF3-4044-BF8A-0060202F5342}">
      <dgm:prSet/>
      <dgm:spPr/>
      <dgm:t>
        <a:bodyPr/>
        <a:lstStyle/>
        <a:p>
          <a:endParaRPr lang="es-MX"/>
        </a:p>
      </dgm:t>
    </dgm:pt>
    <dgm:pt modelId="{BDD12084-A64D-422D-8DAF-5F62191501BA}">
      <dgm:prSet phldrT="[Texto]"/>
      <dgm:spPr/>
      <dgm:t>
        <a:bodyPr/>
        <a:lstStyle/>
        <a:p>
          <a:r>
            <a:rPr lang="es-MX" dirty="0" err="1"/>
            <a:t>Calculate</a:t>
          </a:r>
          <a:r>
            <a:rPr lang="es-MX" dirty="0"/>
            <a:t> </a:t>
          </a:r>
          <a:r>
            <a:rPr lang="es-MX" dirty="0" err="1"/>
            <a:t>the</a:t>
          </a:r>
          <a:r>
            <a:rPr lang="es-MX" dirty="0"/>
            <a:t> </a:t>
          </a:r>
          <a:r>
            <a:rPr lang="es-MX" dirty="0" err="1"/>
            <a:t>number</a:t>
          </a:r>
          <a:r>
            <a:rPr lang="es-MX" dirty="0"/>
            <a:t> and </a:t>
          </a:r>
          <a:r>
            <a:rPr lang="es-MX" dirty="0" err="1"/>
            <a:t>occurrence</a:t>
          </a:r>
          <a:r>
            <a:rPr lang="es-MX" dirty="0"/>
            <a:t> </a:t>
          </a:r>
          <a:r>
            <a:rPr lang="es-MX" dirty="0" err="1"/>
            <a:t>of</a:t>
          </a:r>
          <a:r>
            <a:rPr lang="es-MX" dirty="0"/>
            <a:t> misión </a:t>
          </a:r>
          <a:r>
            <a:rPr lang="es-MX" dirty="0" err="1"/>
            <a:t>outcome</a:t>
          </a:r>
          <a:r>
            <a:rPr lang="es-MX" dirty="0"/>
            <a:t> per </a:t>
          </a:r>
          <a:r>
            <a:rPr lang="es-MX" dirty="0" err="1"/>
            <a:t>orbit</a:t>
          </a:r>
          <a:r>
            <a:rPr lang="es-MX" dirty="0"/>
            <a:t> </a:t>
          </a:r>
          <a:r>
            <a:rPr lang="es-MX" dirty="0" err="1"/>
            <a:t>type</a:t>
          </a:r>
          <a:endParaRPr lang="es-MX" dirty="0"/>
        </a:p>
      </dgm:t>
    </dgm:pt>
    <dgm:pt modelId="{D2DEEC35-9509-417B-9E49-24EB045CE3ED}" type="parTrans" cxnId="{77AAD1C4-8599-4CD1-A2FF-18CE4FADF951}">
      <dgm:prSet/>
      <dgm:spPr/>
      <dgm:t>
        <a:bodyPr/>
        <a:lstStyle/>
        <a:p>
          <a:endParaRPr lang="es-MX"/>
        </a:p>
      </dgm:t>
    </dgm:pt>
    <dgm:pt modelId="{BED75109-E9AA-436E-B923-F211BC2442C3}" type="sibTrans" cxnId="{77AAD1C4-8599-4CD1-A2FF-18CE4FADF951}">
      <dgm:prSet/>
      <dgm:spPr/>
      <dgm:t>
        <a:bodyPr/>
        <a:lstStyle/>
        <a:p>
          <a:endParaRPr lang="es-MX"/>
        </a:p>
      </dgm:t>
    </dgm:pt>
    <dgm:pt modelId="{558E7C38-6DE4-41E7-9AF1-35EC3B081A2A}">
      <dgm:prSet phldrT="[Texto]"/>
      <dgm:spPr/>
      <dgm:t>
        <a:bodyPr/>
        <a:lstStyle/>
        <a:p>
          <a:r>
            <a:rPr lang="es-MX" dirty="0" err="1"/>
            <a:t>Export</a:t>
          </a:r>
          <a:r>
            <a:rPr lang="es-MX" dirty="0"/>
            <a:t> </a:t>
          </a:r>
          <a:r>
            <a:rPr lang="es-MX" dirty="0" err="1"/>
            <a:t>dataset</a:t>
          </a:r>
          <a:r>
            <a:rPr lang="es-MX" dirty="0"/>
            <a:t> as .CSV</a:t>
          </a:r>
        </a:p>
      </dgm:t>
    </dgm:pt>
    <dgm:pt modelId="{9A7F6954-CA26-446B-A0DC-80D75D5F7CF1}" type="parTrans" cxnId="{694ED287-B3CE-4ED1-B3C6-B1B14E8D2BEE}">
      <dgm:prSet/>
      <dgm:spPr/>
      <dgm:t>
        <a:bodyPr/>
        <a:lstStyle/>
        <a:p>
          <a:endParaRPr lang="es-MX"/>
        </a:p>
      </dgm:t>
    </dgm:pt>
    <dgm:pt modelId="{D2E5866B-0BA4-4F36-A633-D23553439135}" type="sibTrans" cxnId="{694ED287-B3CE-4ED1-B3C6-B1B14E8D2BEE}">
      <dgm:prSet/>
      <dgm:spPr/>
      <dgm:t>
        <a:bodyPr/>
        <a:lstStyle/>
        <a:p>
          <a:endParaRPr lang="es-MX"/>
        </a:p>
      </dgm:t>
    </dgm:pt>
    <dgm:pt modelId="{A201FC3D-7528-4E03-872A-3C360431331D}">
      <dgm:prSet phldrT="[Texto]"/>
      <dgm:spPr/>
      <dgm:t>
        <a:bodyPr/>
        <a:lstStyle/>
        <a:p>
          <a:r>
            <a:rPr lang="es-MX" dirty="0" err="1"/>
            <a:t>Calculate</a:t>
          </a:r>
          <a:r>
            <a:rPr lang="es-MX" dirty="0"/>
            <a:t> </a:t>
          </a:r>
          <a:r>
            <a:rPr lang="es-MX" dirty="0" err="1"/>
            <a:t>the</a:t>
          </a:r>
          <a:r>
            <a:rPr lang="es-MX" dirty="0"/>
            <a:t> </a:t>
          </a:r>
          <a:r>
            <a:rPr lang="es-MX" dirty="0" err="1"/>
            <a:t>number</a:t>
          </a:r>
          <a:r>
            <a:rPr lang="es-MX" dirty="0"/>
            <a:t> and </a:t>
          </a:r>
          <a:r>
            <a:rPr lang="es-MX" dirty="0" err="1"/>
            <a:t>occurrence</a:t>
          </a:r>
          <a:r>
            <a:rPr lang="es-MX" dirty="0"/>
            <a:t> </a:t>
          </a:r>
          <a:r>
            <a:rPr lang="es-MX" dirty="0" err="1"/>
            <a:t>of</a:t>
          </a:r>
          <a:r>
            <a:rPr lang="es-MX" dirty="0"/>
            <a:t> </a:t>
          </a:r>
          <a:r>
            <a:rPr lang="es-MX" dirty="0" err="1"/>
            <a:t>each</a:t>
          </a:r>
          <a:r>
            <a:rPr lang="es-MX" dirty="0"/>
            <a:t> </a:t>
          </a:r>
          <a:r>
            <a:rPr lang="es-MX" dirty="0" err="1"/>
            <a:t>orbit</a:t>
          </a:r>
          <a:endParaRPr lang="es-MX" dirty="0"/>
        </a:p>
      </dgm:t>
    </dgm:pt>
    <dgm:pt modelId="{346CE11D-DD0C-426F-BD3F-EB954E737C55}" type="parTrans" cxnId="{15DAA2F6-62C3-4A55-A47C-720F118DB85E}">
      <dgm:prSet/>
      <dgm:spPr/>
      <dgm:t>
        <a:bodyPr/>
        <a:lstStyle/>
        <a:p>
          <a:endParaRPr lang="es-MX"/>
        </a:p>
      </dgm:t>
    </dgm:pt>
    <dgm:pt modelId="{EA06F975-1DF9-49F1-932A-5E5838702F9E}" type="sibTrans" cxnId="{15DAA2F6-62C3-4A55-A47C-720F118DB85E}">
      <dgm:prSet/>
      <dgm:spPr/>
      <dgm:t>
        <a:bodyPr/>
        <a:lstStyle/>
        <a:p>
          <a:endParaRPr lang="es-MX"/>
        </a:p>
      </dgm:t>
    </dgm:pt>
    <dgm:pt modelId="{B1B7F713-7461-4DF7-B877-E0830D7F2F9F}">
      <dgm:prSet phldrT="[Texto]"/>
      <dgm:spPr/>
      <dgm:t>
        <a:bodyPr/>
        <a:lstStyle/>
        <a:p>
          <a:r>
            <a:rPr lang="es-MX" dirty="0"/>
            <a:t>Create a </a:t>
          </a:r>
          <a:r>
            <a:rPr lang="es-MX" dirty="0" err="1"/>
            <a:t>landing</a:t>
          </a:r>
          <a:r>
            <a:rPr lang="es-MX" dirty="0"/>
            <a:t> </a:t>
          </a:r>
          <a:r>
            <a:rPr lang="es-MX" dirty="0" err="1"/>
            <a:t>outcome</a:t>
          </a:r>
          <a:r>
            <a:rPr lang="es-MX" dirty="0"/>
            <a:t> </a:t>
          </a:r>
          <a:r>
            <a:rPr lang="es-MX" dirty="0" err="1"/>
            <a:t>label</a:t>
          </a:r>
          <a:r>
            <a:rPr lang="es-MX" dirty="0"/>
            <a:t> </a:t>
          </a:r>
          <a:r>
            <a:rPr lang="es-MX" dirty="0" err="1"/>
            <a:t>from</a:t>
          </a:r>
          <a:r>
            <a:rPr lang="es-MX" dirty="0"/>
            <a:t> </a:t>
          </a:r>
          <a:r>
            <a:rPr lang="es-MX" dirty="0" err="1"/>
            <a:t>Outcome</a:t>
          </a:r>
          <a:r>
            <a:rPr lang="es-MX" dirty="0"/>
            <a:t> </a:t>
          </a:r>
          <a:r>
            <a:rPr lang="es-MX" dirty="0" err="1"/>
            <a:t>column</a:t>
          </a:r>
          <a:r>
            <a:rPr lang="es-MX" dirty="0"/>
            <a:t>	</a:t>
          </a:r>
        </a:p>
      </dgm:t>
    </dgm:pt>
    <dgm:pt modelId="{7A224917-3629-40DF-A5B7-6A8E26447349}" type="parTrans" cxnId="{263AEC6B-BE08-4542-987E-3A1891E73A5D}">
      <dgm:prSet/>
      <dgm:spPr/>
      <dgm:t>
        <a:bodyPr/>
        <a:lstStyle/>
        <a:p>
          <a:endParaRPr lang="es-MX"/>
        </a:p>
      </dgm:t>
    </dgm:pt>
    <dgm:pt modelId="{3E284A11-FF0B-4CA5-A74D-8439692079B1}" type="sibTrans" cxnId="{263AEC6B-BE08-4542-987E-3A1891E73A5D}">
      <dgm:prSet/>
      <dgm:spPr/>
      <dgm:t>
        <a:bodyPr/>
        <a:lstStyle/>
        <a:p>
          <a:endParaRPr lang="es-MX"/>
        </a:p>
      </dgm:t>
    </dgm:pt>
    <dgm:pt modelId="{2666B216-A0D7-40BF-9FED-D68549652F4D}">
      <dgm:prSet phldrT="[Texto]"/>
      <dgm:spPr/>
      <dgm:t>
        <a:bodyPr/>
        <a:lstStyle/>
        <a:p>
          <a:r>
            <a:rPr lang="es-MX" dirty="0" err="1"/>
            <a:t>Work</a:t>
          </a:r>
          <a:r>
            <a:rPr lang="es-MX" dirty="0"/>
            <a:t> </a:t>
          </a:r>
          <a:r>
            <a:rPr lang="es-MX" dirty="0" err="1"/>
            <a:t>out</a:t>
          </a:r>
          <a:r>
            <a:rPr lang="es-MX" dirty="0"/>
            <a:t> </a:t>
          </a:r>
          <a:r>
            <a:rPr lang="es-MX" dirty="0" err="1"/>
            <a:t>success</a:t>
          </a:r>
          <a:r>
            <a:rPr lang="es-MX" dirty="0"/>
            <a:t> </a:t>
          </a:r>
          <a:r>
            <a:rPr lang="es-MX" dirty="0" err="1"/>
            <a:t>rate</a:t>
          </a:r>
          <a:r>
            <a:rPr lang="es-MX" dirty="0"/>
            <a:t> </a:t>
          </a:r>
          <a:r>
            <a:rPr lang="es-MX" dirty="0" err="1"/>
            <a:t>for</a:t>
          </a:r>
          <a:r>
            <a:rPr lang="es-MX" dirty="0"/>
            <a:t> </a:t>
          </a:r>
          <a:r>
            <a:rPr lang="es-MX" dirty="0" err="1"/>
            <a:t>every</a:t>
          </a:r>
          <a:r>
            <a:rPr lang="es-MX" dirty="0"/>
            <a:t> </a:t>
          </a:r>
          <a:r>
            <a:rPr lang="es-MX" dirty="0" err="1"/>
            <a:t>landing</a:t>
          </a:r>
          <a:r>
            <a:rPr lang="es-MX" dirty="0"/>
            <a:t> in </a:t>
          </a:r>
          <a:r>
            <a:rPr lang="es-MX" dirty="0" err="1"/>
            <a:t>dataset</a:t>
          </a:r>
          <a:endParaRPr lang="es-MX" dirty="0"/>
        </a:p>
      </dgm:t>
    </dgm:pt>
    <dgm:pt modelId="{D925A650-FCA5-4494-8CC7-D652407AD9E5}" type="parTrans" cxnId="{BF020768-0F2C-45C4-B35C-153C2895900C}">
      <dgm:prSet/>
      <dgm:spPr/>
      <dgm:t>
        <a:bodyPr/>
        <a:lstStyle/>
        <a:p>
          <a:endParaRPr lang="es-MX"/>
        </a:p>
      </dgm:t>
    </dgm:pt>
    <dgm:pt modelId="{717B90C6-323A-4715-BB19-874A6A44AF36}" type="sibTrans" cxnId="{BF020768-0F2C-45C4-B35C-153C2895900C}">
      <dgm:prSet/>
      <dgm:spPr/>
      <dgm:t>
        <a:bodyPr/>
        <a:lstStyle/>
        <a:p>
          <a:endParaRPr lang="es-MX"/>
        </a:p>
      </dgm:t>
    </dgm:pt>
    <dgm:pt modelId="{E7D6D480-D541-44AF-92AD-20CDAC2C92D8}" type="pres">
      <dgm:prSet presAssocID="{92EAAC7B-9594-494C-9ABB-5D6A98A2D3B4}" presName="Name0" presStyleCnt="0">
        <dgm:presLayoutVars>
          <dgm:chPref val="1"/>
          <dgm:dir/>
          <dgm:animOne val="branch"/>
          <dgm:animLvl val="lvl"/>
          <dgm:resizeHandles/>
        </dgm:presLayoutVars>
      </dgm:prSet>
      <dgm:spPr/>
    </dgm:pt>
    <dgm:pt modelId="{9ABC7468-1D2E-4CF8-9CA1-24AED83E10D7}" type="pres">
      <dgm:prSet presAssocID="{2565A026-3657-4940-B18A-E64F5A5EA341}" presName="vertOne" presStyleCnt="0"/>
      <dgm:spPr/>
    </dgm:pt>
    <dgm:pt modelId="{70C18101-4114-4C11-A85D-F4FA3EA684C8}" type="pres">
      <dgm:prSet presAssocID="{2565A026-3657-4940-B18A-E64F5A5EA341}" presName="txOne" presStyleLbl="node0" presStyleIdx="0" presStyleCnt="1" custLinFactNeighborX="-37" custLinFactNeighborY="-947">
        <dgm:presLayoutVars>
          <dgm:chPref val="3"/>
        </dgm:presLayoutVars>
      </dgm:prSet>
      <dgm:spPr/>
    </dgm:pt>
    <dgm:pt modelId="{0E90C37E-AADB-4BC2-A287-6A1FA76787AB}" type="pres">
      <dgm:prSet presAssocID="{2565A026-3657-4940-B18A-E64F5A5EA341}" presName="parTransOne" presStyleCnt="0"/>
      <dgm:spPr/>
    </dgm:pt>
    <dgm:pt modelId="{EEE918FE-FE63-4104-AA5B-F525809DEBB0}" type="pres">
      <dgm:prSet presAssocID="{2565A026-3657-4940-B18A-E64F5A5EA341}" presName="horzOne" presStyleCnt="0"/>
      <dgm:spPr/>
    </dgm:pt>
    <dgm:pt modelId="{9A742873-0C8F-42A2-B0A2-0638F302A0B0}" type="pres">
      <dgm:prSet presAssocID="{331270A7-2B62-4AD0-B541-80B2B8FC0B41}" presName="vertTwo" presStyleCnt="0"/>
      <dgm:spPr/>
    </dgm:pt>
    <dgm:pt modelId="{D8C0759D-1CBA-4DD0-9F01-6CFEEEC98E66}" type="pres">
      <dgm:prSet presAssocID="{331270A7-2B62-4AD0-B541-80B2B8FC0B41}" presName="txTwo" presStyleLbl="node2" presStyleIdx="0" presStyleCnt="2">
        <dgm:presLayoutVars>
          <dgm:chPref val="3"/>
        </dgm:presLayoutVars>
      </dgm:prSet>
      <dgm:spPr/>
    </dgm:pt>
    <dgm:pt modelId="{7722264A-B7E8-4FD4-8D22-0B6066A86A99}" type="pres">
      <dgm:prSet presAssocID="{331270A7-2B62-4AD0-B541-80B2B8FC0B41}" presName="parTransTwo" presStyleCnt="0"/>
      <dgm:spPr/>
    </dgm:pt>
    <dgm:pt modelId="{EA30F77E-A559-45A2-8426-6C8F00B636CB}" type="pres">
      <dgm:prSet presAssocID="{331270A7-2B62-4AD0-B541-80B2B8FC0B41}" presName="horzTwo" presStyleCnt="0"/>
      <dgm:spPr/>
    </dgm:pt>
    <dgm:pt modelId="{86944179-51B2-473D-922E-EB7E03F947B7}" type="pres">
      <dgm:prSet presAssocID="{BDD12084-A64D-422D-8DAF-5F62191501BA}" presName="vertThree" presStyleCnt="0"/>
      <dgm:spPr/>
    </dgm:pt>
    <dgm:pt modelId="{69E38E37-BBC6-4551-976D-366AD11C64EF}" type="pres">
      <dgm:prSet presAssocID="{BDD12084-A64D-422D-8DAF-5F62191501BA}" presName="txThree" presStyleLbl="node3" presStyleIdx="0" presStyleCnt="4">
        <dgm:presLayoutVars>
          <dgm:chPref val="3"/>
        </dgm:presLayoutVars>
      </dgm:prSet>
      <dgm:spPr/>
    </dgm:pt>
    <dgm:pt modelId="{CBAFA703-1ACB-4252-BD8A-76F07E07A1B2}" type="pres">
      <dgm:prSet presAssocID="{BDD12084-A64D-422D-8DAF-5F62191501BA}" presName="horzThree" presStyleCnt="0"/>
      <dgm:spPr/>
    </dgm:pt>
    <dgm:pt modelId="{40E0C6D7-B74F-4F57-BED6-2CB0DF2DE784}" type="pres">
      <dgm:prSet presAssocID="{BED75109-E9AA-436E-B923-F211BC2442C3}" presName="sibSpaceThree" presStyleCnt="0"/>
      <dgm:spPr/>
    </dgm:pt>
    <dgm:pt modelId="{47FD3EF4-B2B8-4DCE-B3E4-65741564DF90}" type="pres">
      <dgm:prSet presAssocID="{558E7C38-6DE4-41E7-9AF1-35EC3B081A2A}" presName="vertThree" presStyleCnt="0"/>
      <dgm:spPr/>
    </dgm:pt>
    <dgm:pt modelId="{6FC554FB-7C92-4DFA-AC43-12BF079290BC}" type="pres">
      <dgm:prSet presAssocID="{558E7C38-6DE4-41E7-9AF1-35EC3B081A2A}" presName="txThree" presStyleLbl="node3" presStyleIdx="1" presStyleCnt="4">
        <dgm:presLayoutVars>
          <dgm:chPref val="3"/>
        </dgm:presLayoutVars>
      </dgm:prSet>
      <dgm:spPr/>
    </dgm:pt>
    <dgm:pt modelId="{9BA97F3E-62CA-42CB-A576-61E1A30FF81A}" type="pres">
      <dgm:prSet presAssocID="{558E7C38-6DE4-41E7-9AF1-35EC3B081A2A}" presName="horzThree" presStyleCnt="0"/>
      <dgm:spPr/>
    </dgm:pt>
    <dgm:pt modelId="{691FA5DD-9761-428D-8C3F-F3732EAADC1D}" type="pres">
      <dgm:prSet presAssocID="{219147A3-931B-4E56-8287-AF8227245734}" presName="sibSpaceTwo" presStyleCnt="0"/>
      <dgm:spPr/>
    </dgm:pt>
    <dgm:pt modelId="{B2D21073-6EC1-4B5C-BE0F-E2C43B51CCB6}" type="pres">
      <dgm:prSet presAssocID="{A201FC3D-7528-4E03-872A-3C360431331D}" presName="vertTwo" presStyleCnt="0"/>
      <dgm:spPr/>
    </dgm:pt>
    <dgm:pt modelId="{BAA76DDF-3174-4E37-BCD4-338E932C8618}" type="pres">
      <dgm:prSet presAssocID="{A201FC3D-7528-4E03-872A-3C360431331D}" presName="txTwo" presStyleLbl="node2" presStyleIdx="1" presStyleCnt="2">
        <dgm:presLayoutVars>
          <dgm:chPref val="3"/>
        </dgm:presLayoutVars>
      </dgm:prSet>
      <dgm:spPr/>
    </dgm:pt>
    <dgm:pt modelId="{7732768B-AB80-42A6-A770-F094268186BE}" type="pres">
      <dgm:prSet presAssocID="{A201FC3D-7528-4E03-872A-3C360431331D}" presName="parTransTwo" presStyleCnt="0"/>
      <dgm:spPr/>
    </dgm:pt>
    <dgm:pt modelId="{FC93559C-DA9B-40D0-98FD-289878147A74}" type="pres">
      <dgm:prSet presAssocID="{A201FC3D-7528-4E03-872A-3C360431331D}" presName="horzTwo" presStyleCnt="0"/>
      <dgm:spPr/>
    </dgm:pt>
    <dgm:pt modelId="{38BC58A1-C2F1-44B0-A05E-3DD610C75592}" type="pres">
      <dgm:prSet presAssocID="{B1B7F713-7461-4DF7-B877-E0830D7F2F9F}" presName="vertThree" presStyleCnt="0"/>
      <dgm:spPr/>
    </dgm:pt>
    <dgm:pt modelId="{7536E73B-8724-4C1E-8007-E123776A71EB}" type="pres">
      <dgm:prSet presAssocID="{B1B7F713-7461-4DF7-B877-E0830D7F2F9F}" presName="txThree" presStyleLbl="node3" presStyleIdx="2" presStyleCnt="4">
        <dgm:presLayoutVars>
          <dgm:chPref val="3"/>
        </dgm:presLayoutVars>
      </dgm:prSet>
      <dgm:spPr/>
    </dgm:pt>
    <dgm:pt modelId="{2E564A4B-2EDD-4BB5-930E-935FC286A870}" type="pres">
      <dgm:prSet presAssocID="{B1B7F713-7461-4DF7-B877-E0830D7F2F9F}" presName="horzThree" presStyleCnt="0"/>
      <dgm:spPr/>
    </dgm:pt>
    <dgm:pt modelId="{367499CB-A82B-4ED1-AD13-CDA73B0A57B0}" type="pres">
      <dgm:prSet presAssocID="{3E284A11-FF0B-4CA5-A74D-8439692079B1}" presName="sibSpaceThree" presStyleCnt="0"/>
      <dgm:spPr/>
    </dgm:pt>
    <dgm:pt modelId="{1BD71D1B-1A4F-45F0-9764-457EAABE716C}" type="pres">
      <dgm:prSet presAssocID="{2666B216-A0D7-40BF-9FED-D68549652F4D}" presName="vertThree" presStyleCnt="0"/>
      <dgm:spPr/>
    </dgm:pt>
    <dgm:pt modelId="{3C188892-2CDC-4E7E-836D-8065AFF7121D}" type="pres">
      <dgm:prSet presAssocID="{2666B216-A0D7-40BF-9FED-D68549652F4D}" presName="txThree" presStyleLbl="node3" presStyleIdx="3" presStyleCnt="4">
        <dgm:presLayoutVars>
          <dgm:chPref val="3"/>
        </dgm:presLayoutVars>
      </dgm:prSet>
      <dgm:spPr/>
    </dgm:pt>
    <dgm:pt modelId="{0F2D6D28-9FE6-4F41-A131-854D84379EFE}" type="pres">
      <dgm:prSet presAssocID="{2666B216-A0D7-40BF-9FED-D68549652F4D}" presName="horzThree" presStyleCnt="0"/>
      <dgm:spPr/>
    </dgm:pt>
  </dgm:ptLst>
  <dgm:cxnLst>
    <dgm:cxn modelId="{79E71C0D-B995-4399-B2BF-4DC6BC086106}" srcId="{92EAAC7B-9594-494C-9ABB-5D6A98A2D3B4}" destId="{2565A026-3657-4940-B18A-E64F5A5EA341}" srcOrd="0" destOrd="0" parTransId="{C94C7F75-E73A-4961-BD04-0BC3513F4669}" sibTransId="{328C7B33-CB0F-4AE4-82FC-971C3032BA71}"/>
    <dgm:cxn modelId="{BD67722A-4C84-41C0-8A5E-D72DF172FA1D}" type="presOf" srcId="{A201FC3D-7528-4E03-872A-3C360431331D}" destId="{BAA76DDF-3174-4E37-BCD4-338E932C8618}" srcOrd="0" destOrd="0" presId="urn:microsoft.com/office/officeart/2005/8/layout/hierarchy4"/>
    <dgm:cxn modelId="{BF020768-0F2C-45C4-B35C-153C2895900C}" srcId="{A201FC3D-7528-4E03-872A-3C360431331D}" destId="{2666B216-A0D7-40BF-9FED-D68549652F4D}" srcOrd="1" destOrd="0" parTransId="{D925A650-FCA5-4494-8CC7-D652407AD9E5}" sibTransId="{717B90C6-323A-4715-BB19-874A6A44AF36}"/>
    <dgm:cxn modelId="{506AA949-CC2B-448A-BD36-46B526DCEB0F}" type="presOf" srcId="{B1B7F713-7461-4DF7-B877-E0830D7F2F9F}" destId="{7536E73B-8724-4C1E-8007-E123776A71EB}" srcOrd="0" destOrd="0" presId="urn:microsoft.com/office/officeart/2005/8/layout/hierarchy4"/>
    <dgm:cxn modelId="{263AEC6B-BE08-4542-987E-3A1891E73A5D}" srcId="{A201FC3D-7528-4E03-872A-3C360431331D}" destId="{B1B7F713-7461-4DF7-B877-E0830D7F2F9F}" srcOrd="0" destOrd="0" parTransId="{7A224917-3629-40DF-A5B7-6A8E26447349}" sibTransId="{3E284A11-FF0B-4CA5-A74D-8439692079B1}"/>
    <dgm:cxn modelId="{45837F6F-972B-4817-836F-8C82F8B07EAA}" type="presOf" srcId="{2666B216-A0D7-40BF-9FED-D68549652F4D}" destId="{3C188892-2CDC-4E7E-836D-8065AFF7121D}" srcOrd="0" destOrd="0" presId="urn:microsoft.com/office/officeart/2005/8/layout/hierarchy4"/>
    <dgm:cxn modelId="{C48F9C78-579B-4D59-B530-2AF8673AE284}" type="presOf" srcId="{92EAAC7B-9594-494C-9ABB-5D6A98A2D3B4}" destId="{E7D6D480-D541-44AF-92AD-20CDAC2C92D8}" srcOrd="0" destOrd="0" presId="urn:microsoft.com/office/officeart/2005/8/layout/hierarchy4"/>
    <dgm:cxn modelId="{7A2A4C83-8499-4FC0-9224-ECC04EE1BDC2}" type="presOf" srcId="{BDD12084-A64D-422D-8DAF-5F62191501BA}" destId="{69E38E37-BBC6-4551-976D-366AD11C64EF}" srcOrd="0" destOrd="0" presId="urn:microsoft.com/office/officeart/2005/8/layout/hierarchy4"/>
    <dgm:cxn modelId="{694ED287-B3CE-4ED1-B3C6-B1B14E8D2BEE}" srcId="{331270A7-2B62-4AD0-B541-80B2B8FC0B41}" destId="{558E7C38-6DE4-41E7-9AF1-35EC3B081A2A}" srcOrd="1" destOrd="0" parTransId="{9A7F6954-CA26-446B-A0DC-80D75D5F7CF1}" sibTransId="{D2E5866B-0BA4-4F36-A633-D23553439135}"/>
    <dgm:cxn modelId="{3CB012AB-BB99-4C10-AFC8-C9A94214C750}" type="presOf" srcId="{2565A026-3657-4940-B18A-E64F5A5EA341}" destId="{70C18101-4114-4C11-A85D-F4FA3EA684C8}" srcOrd="0" destOrd="0" presId="urn:microsoft.com/office/officeart/2005/8/layout/hierarchy4"/>
    <dgm:cxn modelId="{1189E1BE-FF72-4599-916C-B3DDD7450888}" type="presOf" srcId="{558E7C38-6DE4-41E7-9AF1-35EC3B081A2A}" destId="{6FC554FB-7C92-4DFA-AC43-12BF079290BC}" srcOrd="0" destOrd="0" presId="urn:microsoft.com/office/officeart/2005/8/layout/hierarchy4"/>
    <dgm:cxn modelId="{77AAD1C4-8599-4CD1-A2FF-18CE4FADF951}" srcId="{331270A7-2B62-4AD0-B541-80B2B8FC0B41}" destId="{BDD12084-A64D-422D-8DAF-5F62191501BA}" srcOrd="0" destOrd="0" parTransId="{D2DEEC35-9509-417B-9E49-24EB045CE3ED}" sibTransId="{BED75109-E9AA-436E-B923-F211BC2442C3}"/>
    <dgm:cxn modelId="{D78D20E4-BFF3-4044-BF8A-0060202F5342}" srcId="{2565A026-3657-4940-B18A-E64F5A5EA341}" destId="{331270A7-2B62-4AD0-B541-80B2B8FC0B41}" srcOrd="0" destOrd="0" parTransId="{0DBDCBC2-1126-4A51-8DCA-6F65CAAD98BE}" sibTransId="{219147A3-931B-4E56-8287-AF8227245734}"/>
    <dgm:cxn modelId="{15DAA2F6-62C3-4A55-A47C-720F118DB85E}" srcId="{2565A026-3657-4940-B18A-E64F5A5EA341}" destId="{A201FC3D-7528-4E03-872A-3C360431331D}" srcOrd="1" destOrd="0" parTransId="{346CE11D-DD0C-426F-BD3F-EB954E737C55}" sibTransId="{EA06F975-1DF9-49F1-932A-5E5838702F9E}"/>
    <dgm:cxn modelId="{8E2FB6FD-B9BA-4E7B-A285-4A450628E46D}" type="presOf" srcId="{331270A7-2B62-4AD0-B541-80B2B8FC0B41}" destId="{D8C0759D-1CBA-4DD0-9F01-6CFEEEC98E66}" srcOrd="0" destOrd="0" presId="urn:microsoft.com/office/officeart/2005/8/layout/hierarchy4"/>
    <dgm:cxn modelId="{630F1077-9018-43D7-8D9C-C4E4A5B51280}" type="presParOf" srcId="{E7D6D480-D541-44AF-92AD-20CDAC2C92D8}" destId="{9ABC7468-1D2E-4CF8-9CA1-24AED83E10D7}" srcOrd="0" destOrd="0" presId="urn:microsoft.com/office/officeart/2005/8/layout/hierarchy4"/>
    <dgm:cxn modelId="{42CAC1F0-98A4-4366-9FBE-A4256ECCD693}" type="presParOf" srcId="{9ABC7468-1D2E-4CF8-9CA1-24AED83E10D7}" destId="{70C18101-4114-4C11-A85D-F4FA3EA684C8}" srcOrd="0" destOrd="0" presId="urn:microsoft.com/office/officeart/2005/8/layout/hierarchy4"/>
    <dgm:cxn modelId="{F1E11C56-A913-40B7-AD29-D444B0F2FB30}" type="presParOf" srcId="{9ABC7468-1D2E-4CF8-9CA1-24AED83E10D7}" destId="{0E90C37E-AADB-4BC2-A287-6A1FA76787AB}" srcOrd="1" destOrd="0" presId="urn:microsoft.com/office/officeart/2005/8/layout/hierarchy4"/>
    <dgm:cxn modelId="{6DFF4C5F-5831-4AE4-B379-5D3091EDADC3}" type="presParOf" srcId="{9ABC7468-1D2E-4CF8-9CA1-24AED83E10D7}" destId="{EEE918FE-FE63-4104-AA5B-F525809DEBB0}" srcOrd="2" destOrd="0" presId="urn:microsoft.com/office/officeart/2005/8/layout/hierarchy4"/>
    <dgm:cxn modelId="{DE096B42-1D4B-434B-B117-891229B9C4DB}" type="presParOf" srcId="{EEE918FE-FE63-4104-AA5B-F525809DEBB0}" destId="{9A742873-0C8F-42A2-B0A2-0638F302A0B0}" srcOrd="0" destOrd="0" presId="urn:microsoft.com/office/officeart/2005/8/layout/hierarchy4"/>
    <dgm:cxn modelId="{89DD07F3-F2A3-46B7-A04B-514DE2A09EFE}" type="presParOf" srcId="{9A742873-0C8F-42A2-B0A2-0638F302A0B0}" destId="{D8C0759D-1CBA-4DD0-9F01-6CFEEEC98E66}" srcOrd="0" destOrd="0" presId="urn:microsoft.com/office/officeart/2005/8/layout/hierarchy4"/>
    <dgm:cxn modelId="{5102E47C-2CF3-4608-A05F-3738A97644E4}" type="presParOf" srcId="{9A742873-0C8F-42A2-B0A2-0638F302A0B0}" destId="{7722264A-B7E8-4FD4-8D22-0B6066A86A99}" srcOrd="1" destOrd="0" presId="urn:microsoft.com/office/officeart/2005/8/layout/hierarchy4"/>
    <dgm:cxn modelId="{61DDF13B-7BDD-4CD5-9ECE-E480D885C91F}" type="presParOf" srcId="{9A742873-0C8F-42A2-B0A2-0638F302A0B0}" destId="{EA30F77E-A559-45A2-8426-6C8F00B636CB}" srcOrd="2" destOrd="0" presId="urn:microsoft.com/office/officeart/2005/8/layout/hierarchy4"/>
    <dgm:cxn modelId="{769CC2CE-FCBE-4F5B-8EB0-E6B58394ACB5}" type="presParOf" srcId="{EA30F77E-A559-45A2-8426-6C8F00B636CB}" destId="{86944179-51B2-473D-922E-EB7E03F947B7}" srcOrd="0" destOrd="0" presId="urn:microsoft.com/office/officeart/2005/8/layout/hierarchy4"/>
    <dgm:cxn modelId="{AB6C6696-EBAB-4B1A-82DE-9A31C5F0081B}" type="presParOf" srcId="{86944179-51B2-473D-922E-EB7E03F947B7}" destId="{69E38E37-BBC6-4551-976D-366AD11C64EF}" srcOrd="0" destOrd="0" presId="urn:microsoft.com/office/officeart/2005/8/layout/hierarchy4"/>
    <dgm:cxn modelId="{0BFD429B-0083-4550-B9B6-5051546D207F}" type="presParOf" srcId="{86944179-51B2-473D-922E-EB7E03F947B7}" destId="{CBAFA703-1ACB-4252-BD8A-76F07E07A1B2}" srcOrd="1" destOrd="0" presId="urn:microsoft.com/office/officeart/2005/8/layout/hierarchy4"/>
    <dgm:cxn modelId="{06DB6D97-1727-424A-8C98-62A43D6830F4}" type="presParOf" srcId="{EA30F77E-A559-45A2-8426-6C8F00B636CB}" destId="{40E0C6D7-B74F-4F57-BED6-2CB0DF2DE784}" srcOrd="1" destOrd="0" presId="urn:microsoft.com/office/officeart/2005/8/layout/hierarchy4"/>
    <dgm:cxn modelId="{64B2552F-702D-4F0B-BC88-51310D946393}" type="presParOf" srcId="{EA30F77E-A559-45A2-8426-6C8F00B636CB}" destId="{47FD3EF4-B2B8-4DCE-B3E4-65741564DF90}" srcOrd="2" destOrd="0" presId="urn:microsoft.com/office/officeart/2005/8/layout/hierarchy4"/>
    <dgm:cxn modelId="{E762051C-7BB0-4C8D-91BA-204AFF84FBC0}" type="presParOf" srcId="{47FD3EF4-B2B8-4DCE-B3E4-65741564DF90}" destId="{6FC554FB-7C92-4DFA-AC43-12BF079290BC}" srcOrd="0" destOrd="0" presId="urn:microsoft.com/office/officeart/2005/8/layout/hierarchy4"/>
    <dgm:cxn modelId="{C42A3F33-CB87-4021-9549-213BE34311FE}" type="presParOf" srcId="{47FD3EF4-B2B8-4DCE-B3E4-65741564DF90}" destId="{9BA97F3E-62CA-42CB-A576-61E1A30FF81A}" srcOrd="1" destOrd="0" presId="urn:microsoft.com/office/officeart/2005/8/layout/hierarchy4"/>
    <dgm:cxn modelId="{39B1AD27-9A83-4BFE-92EC-DE1EC191EFB9}" type="presParOf" srcId="{EEE918FE-FE63-4104-AA5B-F525809DEBB0}" destId="{691FA5DD-9761-428D-8C3F-F3732EAADC1D}" srcOrd="1" destOrd="0" presId="urn:microsoft.com/office/officeart/2005/8/layout/hierarchy4"/>
    <dgm:cxn modelId="{35F24F22-6088-41DF-9EE4-15D6E3239829}" type="presParOf" srcId="{EEE918FE-FE63-4104-AA5B-F525809DEBB0}" destId="{B2D21073-6EC1-4B5C-BE0F-E2C43B51CCB6}" srcOrd="2" destOrd="0" presId="urn:microsoft.com/office/officeart/2005/8/layout/hierarchy4"/>
    <dgm:cxn modelId="{4F137E82-0100-4AE0-B98C-B5A3E15406CA}" type="presParOf" srcId="{B2D21073-6EC1-4B5C-BE0F-E2C43B51CCB6}" destId="{BAA76DDF-3174-4E37-BCD4-338E932C8618}" srcOrd="0" destOrd="0" presId="urn:microsoft.com/office/officeart/2005/8/layout/hierarchy4"/>
    <dgm:cxn modelId="{FD88B905-C37E-4AEC-8C8F-EDE4B13EE104}" type="presParOf" srcId="{B2D21073-6EC1-4B5C-BE0F-E2C43B51CCB6}" destId="{7732768B-AB80-42A6-A770-F094268186BE}" srcOrd="1" destOrd="0" presId="urn:microsoft.com/office/officeart/2005/8/layout/hierarchy4"/>
    <dgm:cxn modelId="{AB6A3636-2DC4-4543-ACAE-865CD5FD66A9}" type="presParOf" srcId="{B2D21073-6EC1-4B5C-BE0F-E2C43B51CCB6}" destId="{FC93559C-DA9B-40D0-98FD-289878147A74}" srcOrd="2" destOrd="0" presId="urn:microsoft.com/office/officeart/2005/8/layout/hierarchy4"/>
    <dgm:cxn modelId="{52DB3672-6891-4224-BBBD-4A8E535E64AE}" type="presParOf" srcId="{FC93559C-DA9B-40D0-98FD-289878147A74}" destId="{38BC58A1-C2F1-44B0-A05E-3DD610C75592}" srcOrd="0" destOrd="0" presId="urn:microsoft.com/office/officeart/2005/8/layout/hierarchy4"/>
    <dgm:cxn modelId="{5EE2CCA5-BD6F-43ED-B825-E8D8CFA6BE27}" type="presParOf" srcId="{38BC58A1-C2F1-44B0-A05E-3DD610C75592}" destId="{7536E73B-8724-4C1E-8007-E123776A71EB}" srcOrd="0" destOrd="0" presId="urn:microsoft.com/office/officeart/2005/8/layout/hierarchy4"/>
    <dgm:cxn modelId="{72BC3BC2-1B59-4CE0-B36F-8C1F7B6BAC6B}" type="presParOf" srcId="{38BC58A1-C2F1-44B0-A05E-3DD610C75592}" destId="{2E564A4B-2EDD-4BB5-930E-935FC286A870}" srcOrd="1" destOrd="0" presId="urn:microsoft.com/office/officeart/2005/8/layout/hierarchy4"/>
    <dgm:cxn modelId="{62F146A6-5CB2-46CB-A6EC-8C7B1B8A160F}" type="presParOf" srcId="{FC93559C-DA9B-40D0-98FD-289878147A74}" destId="{367499CB-A82B-4ED1-AD13-CDA73B0A57B0}" srcOrd="1" destOrd="0" presId="urn:microsoft.com/office/officeart/2005/8/layout/hierarchy4"/>
    <dgm:cxn modelId="{07CE88CF-F386-4DC8-9112-0F13BA08CC3F}" type="presParOf" srcId="{FC93559C-DA9B-40D0-98FD-289878147A74}" destId="{1BD71D1B-1A4F-45F0-9764-457EAABE716C}" srcOrd="2" destOrd="0" presId="urn:microsoft.com/office/officeart/2005/8/layout/hierarchy4"/>
    <dgm:cxn modelId="{EEB6CC13-FA59-4E47-870E-3FD9606E4F71}" type="presParOf" srcId="{1BD71D1B-1A4F-45F0-9764-457EAABE716C}" destId="{3C188892-2CDC-4E7E-836D-8065AFF7121D}" srcOrd="0" destOrd="0" presId="urn:microsoft.com/office/officeart/2005/8/layout/hierarchy4"/>
    <dgm:cxn modelId="{F4BCD33A-1F7E-42DB-B98C-335DB8A0AD58}" type="presParOf" srcId="{1BD71D1B-1A4F-45F0-9764-457EAABE716C}" destId="{0F2D6D28-9FE6-4F41-A131-854D84379EFE}"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2B58D9-27DA-4BAB-8449-CB5A380968C6}">
      <dsp:nvSpPr>
        <dsp:cNvPr id="0" name=""/>
        <dsp:cNvSpPr/>
      </dsp:nvSpPr>
      <dsp:spPr>
        <a:xfrm>
          <a:off x="1411" y="42784"/>
          <a:ext cx="1719698" cy="6878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MX" sz="1200" kern="1200" dirty="0"/>
            <a:t>Use SpaceX REST API</a:t>
          </a:r>
        </a:p>
      </dsp:txBody>
      <dsp:txXfrm>
        <a:off x="345351" y="42784"/>
        <a:ext cx="1031819" cy="687879"/>
      </dsp:txXfrm>
    </dsp:sp>
    <dsp:sp modelId="{838A7764-61BB-475F-A532-D277F78A0DD5}">
      <dsp:nvSpPr>
        <dsp:cNvPr id="0" name=""/>
        <dsp:cNvSpPr/>
      </dsp:nvSpPr>
      <dsp:spPr>
        <a:xfrm>
          <a:off x="1549140" y="42784"/>
          <a:ext cx="1719698" cy="6878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MX" sz="1200" kern="1200" dirty="0"/>
            <a:t>API </a:t>
          </a:r>
          <a:r>
            <a:rPr lang="es-MX" sz="1200" kern="1200" dirty="0" err="1"/>
            <a:t>returns</a:t>
          </a:r>
          <a:r>
            <a:rPr lang="es-MX" sz="1200" kern="1200" dirty="0"/>
            <a:t> SpaceX data in .JSON</a:t>
          </a:r>
        </a:p>
      </dsp:txBody>
      <dsp:txXfrm>
        <a:off x="1893080" y="42784"/>
        <a:ext cx="1031819" cy="687879"/>
      </dsp:txXfrm>
    </dsp:sp>
    <dsp:sp modelId="{47BBAD8E-3E19-4138-BB3E-64CD62439B89}">
      <dsp:nvSpPr>
        <dsp:cNvPr id="0" name=""/>
        <dsp:cNvSpPr/>
      </dsp:nvSpPr>
      <dsp:spPr>
        <a:xfrm>
          <a:off x="3096868" y="42784"/>
          <a:ext cx="1719698" cy="68787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s-MX" sz="1200" kern="1200" dirty="0" err="1"/>
            <a:t>Normalize</a:t>
          </a:r>
          <a:r>
            <a:rPr lang="es-MX" sz="1200" kern="1200" dirty="0"/>
            <a:t> data </a:t>
          </a:r>
          <a:r>
            <a:rPr lang="es-MX" sz="1200" kern="1200" dirty="0" err="1"/>
            <a:t>into</a:t>
          </a:r>
          <a:r>
            <a:rPr lang="es-MX" sz="1200" kern="1200" dirty="0"/>
            <a:t> flat data file </a:t>
          </a:r>
          <a:r>
            <a:rPr lang="es-MX" sz="1200" kern="1200" dirty="0" err="1"/>
            <a:t>such</a:t>
          </a:r>
          <a:r>
            <a:rPr lang="es-MX" sz="1200" kern="1200" dirty="0"/>
            <a:t> as .</a:t>
          </a:r>
          <a:r>
            <a:rPr lang="es-MX" sz="1200" kern="1200" dirty="0" err="1"/>
            <a:t>csv</a:t>
          </a:r>
          <a:endParaRPr lang="es-MX" sz="1200" kern="1200" dirty="0"/>
        </a:p>
      </dsp:txBody>
      <dsp:txXfrm>
        <a:off x="3440808" y="42784"/>
        <a:ext cx="1031819" cy="6878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D2763-B644-4BC9-9202-D9C831C42B01}">
      <dsp:nvSpPr>
        <dsp:cNvPr id="0" name=""/>
        <dsp:cNvSpPr/>
      </dsp:nvSpPr>
      <dsp:spPr>
        <a:xfrm>
          <a:off x="4034" y="12681"/>
          <a:ext cx="1205965" cy="723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err="1"/>
            <a:t>Get</a:t>
          </a:r>
          <a:r>
            <a:rPr lang="es-MX" sz="1300" kern="1200" dirty="0"/>
            <a:t> HTML response </a:t>
          </a:r>
          <a:r>
            <a:rPr lang="es-MX" sz="1300" kern="1200" dirty="0" err="1"/>
            <a:t>from</a:t>
          </a:r>
          <a:r>
            <a:rPr lang="es-MX" sz="1300" kern="1200" dirty="0"/>
            <a:t> </a:t>
          </a:r>
          <a:r>
            <a:rPr lang="es-MX" sz="1300" kern="1200" dirty="0" err="1"/>
            <a:t>wikipedia</a:t>
          </a:r>
          <a:endParaRPr lang="es-MX" sz="1300" kern="1200" dirty="0"/>
        </a:p>
      </dsp:txBody>
      <dsp:txXfrm>
        <a:off x="25227" y="33874"/>
        <a:ext cx="1163579" cy="681193"/>
      </dsp:txXfrm>
    </dsp:sp>
    <dsp:sp modelId="{3FCEABC2-8E85-4BBE-BD1B-154838EC8935}">
      <dsp:nvSpPr>
        <dsp:cNvPr id="0" name=""/>
        <dsp:cNvSpPr/>
      </dsp:nvSpPr>
      <dsp:spPr>
        <a:xfrm>
          <a:off x="1330597" y="224931"/>
          <a:ext cx="255664" cy="299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a:off x="1330597" y="284747"/>
        <a:ext cx="178965" cy="179447"/>
      </dsp:txXfrm>
    </dsp:sp>
    <dsp:sp modelId="{740E74FC-ABF1-4ADF-BE62-282C933171ED}">
      <dsp:nvSpPr>
        <dsp:cNvPr id="0" name=""/>
        <dsp:cNvSpPr/>
      </dsp:nvSpPr>
      <dsp:spPr>
        <a:xfrm>
          <a:off x="1692387" y="12681"/>
          <a:ext cx="1205965" cy="723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err="1"/>
            <a:t>Extract</a:t>
          </a:r>
          <a:r>
            <a:rPr lang="es-MX" sz="1300" kern="1200" dirty="0"/>
            <a:t> data </a:t>
          </a:r>
          <a:r>
            <a:rPr lang="es-MX" sz="1300" kern="1200" dirty="0" err="1"/>
            <a:t>using</a:t>
          </a:r>
          <a:r>
            <a:rPr lang="es-MX" sz="1300" kern="1200" dirty="0"/>
            <a:t> </a:t>
          </a:r>
          <a:r>
            <a:rPr lang="es-MX" sz="1300" kern="1200" dirty="0" err="1"/>
            <a:t>beautiful</a:t>
          </a:r>
          <a:r>
            <a:rPr lang="es-MX" sz="1300" kern="1200" dirty="0"/>
            <a:t> </a:t>
          </a:r>
          <a:r>
            <a:rPr lang="es-MX" sz="1300" kern="1200" dirty="0" err="1"/>
            <a:t>soup</a:t>
          </a:r>
          <a:endParaRPr lang="es-MX" sz="1300" kern="1200" dirty="0"/>
        </a:p>
      </dsp:txBody>
      <dsp:txXfrm>
        <a:off x="1713580" y="33874"/>
        <a:ext cx="1163579" cy="681193"/>
      </dsp:txXfrm>
    </dsp:sp>
    <dsp:sp modelId="{AEC892B9-FB9C-49FB-BA2E-86295C31DE34}">
      <dsp:nvSpPr>
        <dsp:cNvPr id="0" name=""/>
        <dsp:cNvSpPr/>
      </dsp:nvSpPr>
      <dsp:spPr>
        <a:xfrm>
          <a:off x="3018949" y="224931"/>
          <a:ext cx="255664" cy="2990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MX" sz="1100" kern="1200"/>
        </a:p>
      </dsp:txBody>
      <dsp:txXfrm>
        <a:off x="3018949" y="284747"/>
        <a:ext cx="178965" cy="179447"/>
      </dsp:txXfrm>
    </dsp:sp>
    <dsp:sp modelId="{FC218EFA-A7F1-4510-98A6-A3A71A155DAE}">
      <dsp:nvSpPr>
        <dsp:cNvPr id="0" name=""/>
        <dsp:cNvSpPr/>
      </dsp:nvSpPr>
      <dsp:spPr>
        <a:xfrm>
          <a:off x="3380739" y="12681"/>
          <a:ext cx="1205965" cy="723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MX" sz="1300" kern="1200" dirty="0" err="1"/>
            <a:t>Normalize</a:t>
          </a:r>
          <a:r>
            <a:rPr lang="es-MX" sz="1300" kern="1200" dirty="0"/>
            <a:t> data </a:t>
          </a:r>
          <a:r>
            <a:rPr lang="es-MX" sz="1300" kern="1200" dirty="0" err="1"/>
            <a:t>into</a:t>
          </a:r>
          <a:r>
            <a:rPr lang="es-MX" sz="1300" kern="1200" dirty="0"/>
            <a:t> flat data file </a:t>
          </a:r>
          <a:r>
            <a:rPr lang="es-MX" sz="1300" kern="1200" dirty="0" err="1"/>
            <a:t>such</a:t>
          </a:r>
          <a:r>
            <a:rPr lang="es-MX" sz="1300" kern="1200" dirty="0"/>
            <a:t> as .</a:t>
          </a:r>
          <a:r>
            <a:rPr lang="es-MX" sz="1300" kern="1200" dirty="0" err="1"/>
            <a:t>csv</a:t>
          </a:r>
          <a:endParaRPr lang="es-MX" sz="1300" kern="1200" dirty="0"/>
        </a:p>
      </dsp:txBody>
      <dsp:txXfrm>
        <a:off x="3401932" y="33874"/>
        <a:ext cx="1163579" cy="6811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D1A116-444A-4ABB-89F6-ADF2EDFBB974}">
      <dsp:nvSpPr>
        <dsp:cNvPr id="0" name=""/>
        <dsp:cNvSpPr/>
      </dsp:nvSpPr>
      <dsp:spPr>
        <a:xfrm>
          <a:off x="2134736" y="1184674"/>
          <a:ext cx="460573" cy="91440"/>
        </a:xfrm>
        <a:custGeom>
          <a:avLst/>
          <a:gdLst/>
          <a:ahLst/>
          <a:cxnLst/>
          <a:rect l="0" t="0" r="0" b="0"/>
          <a:pathLst>
            <a:path>
              <a:moveTo>
                <a:pt x="0" y="45720"/>
              </a:moveTo>
              <a:lnTo>
                <a:pt x="4605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352744" y="1227938"/>
        <a:ext cx="24558" cy="4911"/>
      </dsp:txXfrm>
    </dsp:sp>
    <dsp:sp modelId="{F3237DAE-ED18-4748-92F1-042AA5D7E965}">
      <dsp:nvSpPr>
        <dsp:cNvPr id="0" name=""/>
        <dsp:cNvSpPr/>
      </dsp:nvSpPr>
      <dsp:spPr>
        <a:xfrm>
          <a:off x="1000" y="589733"/>
          <a:ext cx="2135536" cy="12813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Use SpaceX REST API</a:t>
          </a:r>
        </a:p>
      </dsp:txBody>
      <dsp:txXfrm>
        <a:off x="1000" y="589733"/>
        <a:ext cx="2135536" cy="1281321"/>
      </dsp:txXfrm>
    </dsp:sp>
    <dsp:sp modelId="{015E3107-96D6-48CD-8BE9-0E4EB2AC7B0C}">
      <dsp:nvSpPr>
        <dsp:cNvPr id="0" name=""/>
        <dsp:cNvSpPr/>
      </dsp:nvSpPr>
      <dsp:spPr>
        <a:xfrm>
          <a:off x="1068768" y="1869255"/>
          <a:ext cx="2626709" cy="460573"/>
        </a:xfrm>
        <a:custGeom>
          <a:avLst/>
          <a:gdLst/>
          <a:ahLst/>
          <a:cxnLst/>
          <a:rect l="0" t="0" r="0" b="0"/>
          <a:pathLst>
            <a:path>
              <a:moveTo>
                <a:pt x="2626709" y="0"/>
              </a:moveTo>
              <a:lnTo>
                <a:pt x="2626709" y="247386"/>
              </a:lnTo>
              <a:lnTo>
                <a:pt x="0" y="247386"/>
              </a:lnTo>
              <a:lnTo>
                <a:pt x="0" y="46057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315317" y="2097086"/>
        <a:ext cx="133611" cy="4911"/>
      </dsp:txXfrm>
    </dsp:sp>
    <dsp:sp modelId="{375F65CF-11CD-475C-862B-4509A38AC0EF}">
      <dsp:nvSpPr>
        <dsp:cNvPr id="0" name=""/>
        <dsp:cNvSpPr/>
      </dsp:nvSpPr>
      <dsp:spPr>
        <a:xfrm>
          <a:off x="2627710" y="589733"/>
          <a:ext cx="2135536" cy="12813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Filter</a:t>
          </a:r>
          <a:r>
            <a:rPr lang="es-MX" sz="2200" kern="1200" dirty="0"/>
            <a:t> DF </a:t>
          </a:r>
          <a:r>
            <a:rPr lang="es-MX" sz="2200" kern="1200" dirty="0" err="1"/>
            <a:t>for</a:t>
          </a:r>
          <a:r>
            <a:rPr lang="es-MX" sz="2200" kern="1200" dirty="0"/>
            <a:t> Falcon 9 </a:t>
          </a:r>
          <a:r>
            <a:rPr lang="es-MX" sz="2200" kern="1200" dirty="0" err="1"/>
            <a:t>Only</a:t>
          </a:r>
          <a:r>
            <a:rPr lang="es-MX" sz="2200" kern="1200" dirty="0"/>
            <a:t> / </a:t>
          </a:r>
          <a:r>
            <a:rPr lang="es-MX" sz="2200" kern="1200" dirty="0" err="1"/>
            <a:t>Clean</a:t>
          </a:r>
          <a:r>
            <a:rPr lang="es-MX" sz="2200" kern="1200" dirty="0"/>
            <a:t> Data</a:t>
          </a:r>
        </a:p>
      </dsp:txBody>
      <dsp:txXfrm>
        <a:off x="2627710" y="589733"/>
        <a:ext cx="2135536" cy="1281321"/>
      </dsp:txXfrm>
    </dsp:sp>
    <dsp:sp modelId="{6AF40C44-2D19-42BA-9830-0854649943FA}">
      <dsp:nvSpPr>
        <dsp:cNvPr id="0" name=""/>
        <dsp:cNvSpPr/>
      </dsp:nvSpPr>
      <dsp:spPr>
        <a:xfrm>
          <a:off x="2134736" y="2957170"/>
          <a:ext cx="460573" cy="91440"/>
        </a:xfrm>
        <a:custGeom>
          <a:avLst/>
          <a:gdLst/>
          <a:ahLst/>
          <a:cxnLst/>
          <a:rect l="0" t="0" r="0" b="0"/>
          <a:pathLst>
            <a:path>
              <a:moveTo>
                <a:pt x="0" y="45720"/>
              </a:moveTo>
              <a:lnTo>
                <a:pt x="46057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352744" y="3000434"/>
        <a:ext cx="24558" cy="4911"/>
      </dsp:txXfrm>
    </dsp:sp>
    <dsp:sp modelId="{E3EA46A3-4726-42D3-AA22-A3048E9FA02F}">
      <dsp:nvSpPr>
        <dsp:cNvPr id="0" name=""/>
        <dsp:cNvSpPr/>
      </dsp:nvSpPr>
      <dsp:spPr>
        <a:xfrm>
          <a:off x="1000" y="2362229"/>
          <a:ext cx="2135536" cy="12813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a:t>API </a:t>
          </a:r>
          <a:r>
            <a:rPr lang="es-MX" sz="2200" kern="1200" dirty="0" err="1"/>
            <a:t>Returns</a:t>
          </a:r>
          <a:r>
            <a:rPr lang="es-MX" sz="2200" kern="1200" dirty="0"/>
            <a:t> SpaceX data in .JSON</a:t>
          </a:r>
        </a:p>
      </dsp:txBody>
      <dsp:txXfrm>
        <a:off x="1000" y="2362229"/>
        <a:ext cx="2135536" cy="1281321"/>
      </dsp:txXfrm>
    </dsp:sp>
    <dsp:sp modelId="{CF7E8CD2-90C2-4EDE-9416-61214132DF3A}">
      <dsp:nvSpPr>
        <dsp:cNvPr id="0" name=""/>
        <dsp:cNvSpPr/>
      </dsp:nvSpPr>
      <dsp:spPr>
        <a:xfrm>
          <a:off x="2627710" y="2362229"/>
          <a:ext cx="2135536" cy="12813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Normalize</a:t>
          </a:r>
          <a:r>
            <a:rPr lang="es-MX" sz="2200" kern="1200" dirty="0"/>
            <a:t> data </a:t>
          </a:r>
          <a:r>
            <a:rPr lang="es-MX" sz="2200" kern="1200" dirty="0" err="1"/>
            <a:t>into</a:t>
          </a:r>
          <a:r>
            <a:rPr lang="es-MX" sz="2200" kern="1200" dirty="0"/>
            <a:t> flat data file </a:t>
          </a:r>
          <a:r>
            <a:rPr lang="es-MX" sz="2200" kern="1200" dirty="0" err="1"/>
            <a:t>such</a:t>
          </a:r>
          <a:r>
            <a:rPr lang="es-MX" sz="2200" kern="1200" dirty="0"/>
            <a:t> as .</a:t>
          </a:r>
          <a:r>
            <a:rPr lang="es-MX" sz="2200" kern="1200" dirty="0" err="1"/>
            <a:t>csv</a:t>
          </a:r>
          <a:endParaRPr lang="es-MX" sz="2200" kern="1200" dirty="0"/>
        </a:p>
      </dsp:txBody>
      <dsp:txXfrm>
        <a:off x="2627710" y="2362229"/>
        <a:ext cx="2135536" cy="12813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C85F0-34EE-43AA-B905-B89C82ECAD2F}">
      <dsp:nvSpPr>
        <dsp:cNvPr id="0" name=""/>
        <dsp:cNvSpPr/>
      </dsp:nvSpPr>
      <dsp:spPr>
        <a:xfrm>
          <a:off x="2115668" y="1179379"/>
          <a:ext cx="456189" cy="91440"/>
        </a:xfrm>
        <a:custGeom>
          <a:avLst/>
          <a:gdLst/>
          <a:ahLst/>
          <a:cxnLst/>
          <a:rect l="0" t="0" r="0" b="0"/>
          <a:pathLst>
            <a:path>
              <a:moveTo>
                <a:pt x="0" y="45720"/>
              </a:moveTo>
              <a:lnTo>
                <a:pt x="456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331593" y="1222665"/>
        <a:ext cx="24339" cy="4867"/>
      </dsp:txXfrm>
    </dsp:sp>
    <dsp:sp modelId="{F4B870F6-06DF-4368-8377-5689AACC496B}">
      <dsp:nvSpPr>
        <dsp:cNvPr id="0" name=""/>
        <dsp:cNvSpPr/>
      </dsp:nvSpPr>
      <dsp:spPr>
        <a:xfrm>
          <a:off x="991" y="590156"/>
          <a:ext cx="2116476" cy="12698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Get</a:t>
          </a:r>
          <a:r>
            <a:rPr lang="es-MX" sz="2200" kern="1200" dirty="0"/>
            <a:t> HTML Response </a:t>
          </a:r>
          <a:r>
            <a:rPr lang="es-MX" sz="2200" kern="1200" dirty="0" err="1"/>
            <a:t>from</a:t>
          </a:r>
          <a:r>
            <a:rPr lang="es-MX" sz="2200" kern="1200" dirty="0"/>
            <a:t> Wikipedia</a:t>
          </a:r>
        </a:p>
      </dsp:txBody>
      <dsp:txXfrm>
        <a:off x="991" y="590156"/>
        <a:ext cx="2116476" cy="1269886"/>
      </dsp:txXfrm>
    </dsp:sp>
    <dsp:sp modelId="{E238156C-8785-4E38-9685-6767C9418585}">
      <dsp:nvSpPr>
        <dsp:cNvPr id="0" name=""/>
        <dsp:cNvSpPr/>
      </dsp:nvSpPr>
      <dsp:spPr>
        <a:xfrm>
          <a:off x="1059229" y="1858242"/>
          <a:ext cx="2603266" cy="456189"/>
        </a:xfrm>
        <a:custGeom>
          <a:avLst/>
          <a:gdLst/>
          <a:ahLst/>
          <a:cxnLst/>
          <a:rect l="0" t="0" r="0" b="0"/>
          <a:pathLst>
            <a:path>
              <a:moveTo>
                <a:pt x="2603266" y="0"/>
              </a:moveTo>
              <a:lnTo>
                <a:pt x="2603266" y="245194"/>
              </a:lnTo>
              <a:lnTo>
                <a:pt x="0" y="245194"/>
              </a:lnTo>
              <a:lnTo>
                <a:pt x="0" y="456189"/>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294653" y="2083903"/>
        <a:ext cx="132419" cy="4867"/>
      </dsp:txXfrm>
    </dsp:sp>
    <dsp:sp modelId="{EAB3C133-0124-4E09-A5D2-F78578D9293C}">
      <dsp:nvSpPr>
        <dsp:cNvPr id="0" name=""/>
        <dsp:cNvSpPr/>
      </dsp:nvSpPr>
      <dsp:spPr>
        <a:xfrm>
          <a:off x="2604257" y="590156"/>
          <a:ext cx="2116476" cy="12698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Extract</a:t>
          </a:r>
          <a:r>
            <a:rPr lang="es-MX" sz="2200" kern="1200" dirty="0"/>
            <a:t> data </a:t>
          </a:r>
          <a:r>
            <a:rPr lang="es-MX" sz="2200" kern="1200" dirty="0" err="1"/>
            <a:t>using</a:t>
          </a:r>
          <a:r>
            <a:rPr lang="es-MX" sz="2200" kern="1200" dirty="0"/>
            <a:t> </a:t>
          </a:r>
          <a:r>
            <a:rPr lang="es-MX" sz="2200" kern="1200" dirty="0" err="1"/>
            <a:t>beautiful</a:t>
          </a:r>
          <a:r>
            <a:rPr lang="es-MX" sz="2200" kern="1200" dirty="0"/>
            <a:t> </a:t>
          </a:r>
          <a:r>
            <a:rPr lang="es-MX" sz="2200" kern="1200" dirty="0" err="1"/>
            <a:t>soup</a:t>
          </a:r>
          <a:endParaRPr lang="es-MX" sz="2200" kern="1200" dirty="0"/>
        </a:p>
      </dsp:txBody>
      <dsp:txXfrm>
        <a:off x="2604257" y="590156"/>
        <a:ext cx="2116476" cy="1269886"/>
      </dsp:txXfrm>
    </dsp:sp>
    <dsp:sp modelId="{80698E5B-DBDC-4A96-9F55-76C32A84F149}">
      <dsp:nvSpPr>
        <dsp:cNvPr id="0" name=""/>
        <dsp:cNvSpPr/>
      </dsp:nvSpPr>
      <dsp:spPr>
        <a:xfrm>
          <a:off x="2115668" y="2936055"/>
          <a:ext cx="456189" cy="91440"/>
        </a:xfrm>
        <a:custGeom>
          <a:avLst/>
          <a:gdLst/>
          <a:ahLst/>
          <a:cxnLst/>
          <a:rect l="0" t="0" r="0" b="0"/>
          <a:pathLst>
            <a:path>
              <a:moveTo>
                <a:pt x="0" y="45720"/>
              </a:moveTo>
              <a:lnTo>
                <a:pt x="456189"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MX" sz="500" kern="1200"/>
        </a:p>
      </dsp:txBody>
      <dsp:txXfrm>
        <a:off x="2331593" y="2979341"/>
        <a:ext cx="24339" cy="4867"/>
      </dsp:txXfrm>
    </dsp:sp>
    <dsp:sp modelId="{C7E235D3-2C8E-463F-ADF4-99FF58A868AB}">
      <dsp:nvSpPr>
        <dsp:cNvPr id="0" name=""/>
        <dsp:cNvSpPr/>
      </dsp:nvSpPr>
      <dsp:spPr>
        <a:xfrm>
          <a:off x="991" y="2346832"/>
          <a:ext cx="2116476" cy="12698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Parse</a:t>
          </a:r>
          <a:r>
            <a:rPr lang="es-MX" sz="2200" kern="1200" dirty="0"/>
            <a:t> HTML table </a:t>
          </a:r>
          <a:r>
            <a:rPr lang="es-MX" sz="2200" kern="1200" dirty="0" err="1"/>
            <a:t>into</a:t>
          </a:r>
          <a:r>
            <a:rPr lang="es-MX" sz="2200" kern="1200" dirty="0"/>
            <a:t> a </a:t>
          </a:r>
          <a:r>
            <a:rPr lang="es-MX" sz="2200" kern="1200" dirty="0" err="1"/>
            <a:t>list</a:t>
          </a:r>
          <a:r>
            <a:rPr lang="es-MX" sz="2200" kern="1200" dirty="0"/>
            <a:t> -&gt; </a:t>
          </a:r>
          <a:r>
            <a:rPr lang="es-MX" sz="2200" kern="1200" dirty="0" err="1"/>
            <a:t>Dictionary</a:t>
          </a:r>
          <a:endParaRPr lang="es-MX" sz="2200" kern="1200" dirty="0"/>
        </a:p>
      </dsp:txBody>
      <dsp:txXfrm>
        <a:off x="991" y="2346832"/>
        <a:ext cx="2116476" cy="1269886"/>
      </dsp:txXfrm>
    </dsp:sp>
    <dsp:sp modelId="{A786166A-5425-4049-8D2A-98380CE03CB2}">
      <dsp:nvSpPr>
        <dsp:cNvPr id="0" name=""/>
        <dsp:cNvSpPr/>
      </dsp:nvSpPr>
      <dsp:spPr>
        <a:xfrm>
          <a:off x="2604257" y="2346832"/>
          <a:ext cx="2116476" cy="12698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s-MX" sz="2200" kern="1200" dirty="0" err="1"/>
            <a:t>Normalize</a:t>
          </a:r>
          <a:r>
            <a:rPr lang="es-MX" sz="2200" kern="1200" dirty="0"/>
            <a:t> data </a:t>
          </a:r>
          <a:r>
            <a:rPr lang="es-MX" sz="2200" kern="1200" dirty="0" err="1"/>
            <a:t>into</a:t>
          </a:r>
          <a:r>
            <a:rPr lang="es-MX" sz="2200" kern="1200" dirty="0"/>
            <a:t> flat file </a:t>
          </a:r>
          <a:r>
            <a:rPr lang="es-MX" sz="2200" kern="1200" dirty="0" err="1"/>
            <a:t>such</a:t>
          </a:r>
          <a:r>
            <a:rPr lang="es-MX" sz="2200" kern="1200" dirty="0"/>
            <a:t> as .</a:t>
          </a:r>
          <a:r>
            <a:rPr lang="es-MX" sz="2200" kern="1200" dirty="0" err="1"/>
            <a:t>csv</a:t>
          </a:r>
          <a:endParaRPr lang="es-MX" sz="2200" kern="1200" dirty="0"/>
        </a:p>
      </dsp:txBody>
      <dsp:txXfrm>
        <a:off x="2604257" y="2346832"/>
        <a:ext cx="2116476" cy="1269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18101-4114-4C11-A85D-F4FA3EA684C8}">
      <dsp:nvSpPr>
        <dsp:cNvPr id="0" name=""/>
        <dsp:cNvSpPr/>
      </dsp:nvSpPr>
      <dsp:spPr>
        <a:xfrm>
          <a:off x="0" y="0"/>
          <a:ext cx="6677838" cy="7400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s-MX" sz="2500" kern="1200" dirty="0" err="1"/>
            <a:t>Perform</a:t>
          </a:r>
          <a:r>
            <a:rPr lang="es-MX" sz="2500" kern="1200" dirty="0"/>
            <a:t> </a:t>
          </a:r>
          <a:r>
            <a:rPr lang="es-MX" sz="2500" kern="1200" dirty="0" err="1"/>
            <a:t>exploratory</a:t>
          </a:r>
          <a:r>
            <a:rPr lang="es-MX" sz="2500" kern="1200" dirty="0"/>
            <a:t> data análisis EDA </a:t>
          </a:r>
          <a:r>
            <a:rPr lang="es-MX" sz="2500" kern="1200" dirty="0" err="1"/>
            <a:t>on</a:t>
          </a:r>
          <a:r>
            <a:rPr lang="es-MX" sz="2500" kern="1200" dirty="0"/>
            <a:t> </a:t>
          </a:r>
          <a:r>
            <a:rPr lang="es-MX" sz="2500" kern="1200" dirty="0" err="1"/>
            <a:t>dataset</a:t>
          </a:r>
          <a:endParaRPr lang="es-MX" sz="2500" kern="1200" dirty="0"/>
        </a:p>
      </dsp:txBody>
      <dsp:txXfrm>
        <a:off x="21677" y="21677"/>
        <a:ext cx="6634484" cy="696740"/>
      </dsp:txXfrm>
    </dsp:sp>
    <dsp:sp modelId="{D8C0759D-1CBA-4DD0-9F01-6CFEEEC98E66}">
      <dsp:nvSpPr>
        <dsp:cNvPr id="0" name=""/>
        <dsp:cNvSpPr/>
      </dsp:nvSpPr>
      <dsp:spPr>
        <a:xfrm>
          <a:off x="2466" y="854277"/>
          <a:ext cx="3271628" cy="7400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err="1"/>
            <a:t>Calculate</a:t>
          </a:r>
          <a:r>
            <a:rPr lang="es-MX" sz="1900" kern="1200" dirty="0"/>
            <a:t> </a:t>
          </a:r>
          <a:r>
            <a:rPr lang="es-MX" sz="1900" kern="1200" dirty="0" err="1"/>
            <a:t>the</a:t>
          </a:r>
          <a:r>
            <a:rPr lang="es-MX" sz="1900" kern="1200" dirty="0"/>
            <a:t> </a:t>
          </a:r>
          <a:r>
            <a:rPr lang="es-MX" sz="1900" kern="1200" dirty="0" err="1"/>
            <a:t>numer</a:t>
          </a:r>
          <a:r>
            <a:rPr lang="es-MX" sz="1900" kern="1200" dirty="0"/>
            <a:t> </a:t>
          </a:r>
          <a:r>
            <a:rPr lang="es-MX" sz="1900" kern="1200" dirty="0" err="1"/>
            <a:t>of</a:t>
          </a:r>
          <a:r>
            <a:rPr lang="es-MX" sz="1900" kern="1200" dirty="0"/>
            <a:t> </a:t>
          </a:r>
          <a:r>
            <a:rPr lang="es-MX" sz="1900" kern="1200" dirty="0" err="1"/>
            <a:t>launches</a:t>
          </a:r>
          <a:r>
            <a:rPr lang="es-MX" sz="1900" kern="1200" dirty="0"/>
            <a:t> at </a:t>
          </a:r>
          <a:r>
            <a:rPr lang="es-MX" sz="1900" kern="1200" dirty="0" err="1"/>
            <a:t>each</a:t>
          </a:r>
          <a:r>
            <a:rPr lang="es-MX" sz="1900" kern="1200" dirty="0"/>
            <a:t> site</a:t>
          </a:r>
        </a:p>
      </dsp:txBody>
      <dsp:txXfrm>
        <a:off x="24143" y="875954"/>
        <a:ext cx="3228274" cy="696740"/>
      </dsp:txXfrm>
    </dsp:sp>
    <dsp:sp modelId="{69E38E37-BBC6-4551-976D-366AD11C64EF}">
      <dsp:nvSpPr>
        <dsp:cNvPr id="0" name=""/>
        <dsp:cNvSpPr/>
      </dsp:nvSpPr>
      <dsp:spPr>
        <a:xfrm>
          <a:off x="2466" y="1707482"/>
          <a:ext cx="1602168" cy="7400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MX" sz="1100" kern="1200" dirty="0" err="1"/>
            <a:t>Calculate</a:t>
          </a:r>
          <a:r>
            <a:rPr lang="es-MX" sz="1100" kern="1200" dirty="0"/>
            <a:t> </a:t>
          </a:r>
          <a:r>
            <a:rPr lang="es-MX" sz="1100" kern="1200" dirty="0" err="1"/>
            <a:t>the</a:t>
          </a:r>
          <a:r>
            <a:rPr lang="es-MX" sz="1100" kern="1200" dirty="0"/>
            <a:t> </a:t>
          </a:r>
          <a:r>
            <a:rPr lang="es-MX" sz="1100" kern="1200" dirty="0" err="1"/>
            <a:t>number</a:t>
          </a:r>
          <a:r>
            <a:rPr lang="es-MX" sz="1100" kern="1200" dirty="0"/>
            <a:t> and </a:t>
          </a:r>
          <a:r>
            <a:rPr lang="es-MX" sz="1100" kern="1200" dirty="0" err="1"/>
            <a:t>occurrence</a:t>
          </a:r>
          <a:r>
            <a:rPr lang="es-MX" sz="1100" kern="1200" dirty="0"/>
            <a:t> </a:t>
          </a:r>
          <a:r>
            <a:rPr lang="es-MX" sz="1100" kern="1200" dirty="0" err="1"/>
            <a:t>of</a:t>
          </a:r>
          <a:r>
            <a:rPr lang="es-MX" sz="1100" kern="1200" dirty="0"/>
            <a:t> misión </a:t>
          </a:r>
          <a:r>
            <a:rPr lang="es-MX" sz="1100" kern="1200" dirty="0" err="1"/>
            <a:t>outcome</a:t>
          </a:r>
          <a:r>
            <a:rPr lang="es-MX" sz="1100" kern="1200" dirty="0"/>
            <a:t> per </a:t>
          </a:r>
          <a:r>
            <a:rPr lang="es-MX" sz="1100" kern="1200" dirty="0" err="1"/>
            <a:t>orbit</a:t>
          </a:r>
          <a:r>
            <a:rPr lang="es-MX" sz="1100" kern="1200" dirty="0"/>
            <a:t> </a:t>
          </a:r>
          <a:r>
            <a:rPr lang="es-MX" sz="1100" kern="1200" dirty="0" err="1"/>
            <a:t>type</a:t>
          </a:r>
          <a:endParaRPr lang="es-MX" sz="1100" kern="1200" dirty="0"/>
        </a:p>
      </dsp:txBody>
      <dsp:txXfrm>
        <a:off x="24143" y="1729159"/>
        <a:ext cx="1558814" cy="696740"/>
      </dsp:txXfrm>
    </dsp:sp>
    <dsp:sp modelId="{6FC554FB-7C92-4DFA-AC43-12BF079290BC}">
      <dsp:nvSpPr>
        <dsp:cNvPr id="0" name=""/>
        <dsp:cNvSpPr/>
      </dsp:nvSpPr>
      <dsp:spPr>
        <a:xfrm>
          <a:off x="1671926" y="1707482"/>
          <a:ext cx="1602168" cy="7400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MX" sz="1100" kern="1200" dirty="0" err="1"/>
            <a:t>Export</a:t>
          </a:r>
          <a:r>
            <a:rPr lang="es-MX" sz="1100" kern="1200" dirty="0"/>
            <a:t> </a:t>
          </a:r>
          <a:r>
            <a:rPr lang="es-MX" sz="1100" kern="1200" dirty="0" err="1"/>
            <a:t>dataset</a:t>
          </a:r>
          <a:r>
            <a:rPr lang="es-MX" sz="1100" kern="1200" dirty="0"/>
            <a:t> as .CSV</a:t>
          </a:r>
        </a:p>
      </dsp:txBody>
      <dsp:txXfrm>
        <a:off x="1693603" y="1729159"/>
        <a:ext cx="1558814" cy="696740"/>
      </dsp:txXfrm>
    </dsp:sp>
    <dsp:sp modelId="{BAA76DDF-3174-4E37-BCD4-338E932C8618}">
      <dsp:nvSpPr>
        <dsp:cNvPr id="0" name=""/>
        <dsp:cNvSpPr/>
      </dsp:nvSpPr>
      <dsp:spPr>
        <a:xfrm>
          <a:off x="3408677" y="854277"/>
          <a:ext cx="3271628" cy="74009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s-MX" sz="1900" kern="1200" dirty="0" err="1"/>
            <a:t>Calculate</a:t>
          </a:r>
          <a:r>
            <a:rPr lang="es-MX" sz="1900" kern="1200" dirty="0"/>
            <a:t> </a:t>
          </a:r>
          <a:r>
            <a:rPr lang="es-MX" sz="1900" kern="1200" dirty="0" err="1"/>
            <a:t>the</a:t>
          </a:r>
          <a:r>
            <a:rPr lang="es-MX" sz="1900" kern="1200" dirty="0"/>
            <a:t> </a:t>
          </a:r>
          <a:r>
            <a:rPr lang="es-MX" sz="1900" kern="1200" dirty="0" err="1"/>
            <a:t>number</a:t>
          </a:r>
          <a:r>
            <a:rPr lang="es-MX" sz="1900" kern="1200" dirty="0"/>
            <a:t> and </a:t>
          </a:r>
          <a:r>
            <a:rPr lang="es-MX" sz="1900" kern="1200" dirty="0" err="1"/>
            <a:t>occurrence</a:t>
          </a:r>
          <a:r>
            <a:rPr lang="es-MX" sz="1900" kern="1200" dirty="0"/>
            <a:t> </a:t>
          </a:r>
          <a:r>
            <a:rPr lang="es-MX" sz="1900" kern="1200" dirty="0" err="1"/>
            <a:t>of</a:t>
          </a:r>
          <a:r>
            <a:rPr lang="es-MX" sz="1900" kern="1200" dirty="0"/>
            <a:t> </a:t>
          </a:r>
          <a:r>
            <a:rPr lang="es-MX" sz="1900" kern="1200" dirty="0" err="1"/>
            <a:t>each</a:t>
          </a:r>
          <a:r>
            <a:rPr lang="es-MX" sz="1900" kern="1200" dirty="0"/>
            <a:t> </a:t>
          </a:r>
          <a:r>
            <a:rPr lang="es-MX" sz="1900" kern="1200" dirty="0" err="1"/>
            <a:t>orbit</a:t>
          </a:r>
          <a:endParaRPr lang="es-MX" sz="1900" kern="1200" dirty="0"/>
        </a:p>
      </dsp:txBody>
      <dsp:txXfrm>
        <a:off x="3430354" y="875954"/>
        <a:ext cx="3228274" cy="696740"/>
      </dsp:txXfrm>
    </dsp:sp>
    <dsp:sp modelId="{7536E73B-8724-4C1E-8007-E123776A71EB}">
      <dsp:nvSpPr>
        <dsp:cNvPr id="0" name=""/>
        <dsp:cNvSpPr/>
      </dsp:nvSpPr>
      <dsp:spPr>
        <a:xfrm>
          <a:off x="3408677" y="1707482"/>
          <a:ext cx="1602168" cy="7400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MX" sz="1100" kern="1200" dirty="0"/>
            <a:t>Create a </a:t>
          </a:r>
          <a:r>
            <a:rPr lang="es-MX" sz="1100" kern="1200" dirty="0" err="1"/>
            <a:t>landing</a:t>
          </a:r>
          <a:r>
            <a:rPr lang="es-MX" sz="1100" kern="1200" dirty="0"/>
            <a:t> </a:t>
          </a:r>
          <a:r>
            <a:rPr lang="es-MX" sz="1100" kern="1200" dirty="0" err="1"/>
            <a:t>outcome</a:t>
          </a:r>
          <a:r>
            <a:rPr lang="es-MX" sz="1100" kern="1200" dirty="0"/>
            <a:t> </a:t>
          </a:r>
          <a:r>
            <a:rPr lang="es-MX" sz="1100" kern="1200" dirty="0" err="1"/>
            <a:t>label</a:t>
          </a:r>
          <a:r>
            <a:rPr lang="es-MX" sz="1100" kern="1200" dirty="0"/>
            <a:t> </a:t>
          </a:r>
          <a:r>
            <a:rPr lang="es-MX" sz="1100" kern="1200" dirty="0" err="1"/>
            <a:t>from</a:t>
          </a:r>
          <a:r>
            <a:rPr lang="es-MX" sz="1100" kern="1200" dirty="0"/>
            <a:t> </a:t>
          </a:r>
          <a:r>
            <a:rPr lang="es-MX" sz="1100" kern="1200" dirty="0" err="1"/>
            <a:t>Outcome</a:t>
          </a:r>
          <a:r>
            <a:rPr lang="es-MX" sz="1100" kern="1200" dirty="0"/>
            <a:t> </a:t>
          </a:r>
          <a:r>
            <a:rPr lang="es-MX" sz="1100" kern="1200" dirty="0" err="1"/>
            <a:t>column</a:t>
          </a:r>
          <a:r>
            <a:rPr lang="es-MX" sz="1100" kern="1200" dirty="0"/>
            <a:t>	</a:t>
          </a:r>
        </a:p>
      </dsp:txBody>
      <dsp:txXfrm>
        <a:off x="3430354" y="1729159"/>
        <a:ext cx="1558814" cy="696740"/>
      </dsp:txXfrm>
    </dsp:sp>
    <dsp:sp modelId="{3C188892-2CDC-4E7E-836D-8065AFF7121D}">
      <dsp:nvSpPr>
        <dsp:cNvPr id="0" name=""/>
        <dsp:cNvSpPr/>
      </dsp:nvSpPr>
      <dsp:spPr>
        <a:xfrm>
          <a:off x="5078136" y="1707482"/>
          <a:ext cx="1602168" cy="74009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MX" sz="1100" kern="1200" dirty="0" err="1"/>
            <a:t>Work</a:t>
          </a:r>
          <a:r>
            <a:rPr lang="es-MX" sz="1100" kern="1200" dirty="0"/>
            <a:t> </a:t>
          </a:r>
          <a:r>
            <a:rPr lang="es-MX" sz="1100" kern="1200" dirty="0" err="1"/>
            <a:t>out</a:t>
          </a:r>
          <a:r>
            <a:rPr lang="es-MX" sz="1100" kern="1200" dirty="0"/>
            <a:t> </a:t>
          </a:r>
          <a:r>
            <a:rPr lang="es-MX" sz="1100" kern="1200" dirty="0" err="1"/>
            <a:t>success</a:t>
          </a:r>
          <a:r>
            <a:rPr lang="es-MX" sz="1100" kern="1200" dirty="0"/>
            <a:t> </a:t>
          </a:r>
          <a:r>
            <a:rPr lang="es-MX" sz="1100" kern="1200" dirty="0" err="1"/>
            <a:t>rate</a:t>
          </a:r>
          <a:r>
            <a:rPr lang="es-MX" sz="1100" kern="1200" dirty="0"/>
            <a:t> </a:t>
          </a:r>
          <a:r>
            <a:rPr lang="es-MX" sz="1100" kern="1200" dirty="0" err="1"/>
            <a:t>for</a:t>
          </a:r>
          <a:r>
            <a:rPr lang="es-MX" sz="1100" kern="1200" dirty="0"/>
            <a:t> </a:t>
          </a:r>
          <a:r>
            <a:rPr lang="es-MX" sz="1100" kern="1200" dirty="0" err="1"/>
            <a:t>every</a:t>
          </a:r>
          <a:r>
            <a:rPr lang="es-MX" sz="1100" kern="1200" dirty="0"/>
            <a:t> </a:t>
          </a:r>
          <a:r>
            <a:rPr lang="es-MX" sz="1100" kern="1200" dirty="0" err="1"/>
            <a:t>landing</a:t>
          </a:r>
          <a:r>
            <a:rPr lang="es-MX" sz="1100" kern="1200" dirty="0"/>
            <a:t> in </a:t>
          </a:r>
          <a:r>
            <a:rPr lang="es-MX" sz="1100" kern="1200" dirty="0" err="1"/>
            <a:t>dataset</a:t>
          </a:r>
          <a:endParaRPr lang="es-MX" sz="1100" kern="1200" dirty="0"/>
        </a:p>
      </dsp:txBody>
      <dsp:txXfrm>
        <a:off x="5099813" y="1729159"/>
        <a:ext cx="1558814" cy="6967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261488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pablomartinezdiaz96/Applied-Data-Science-Capstone/blob/main/Data%20Wrangling.ipynb"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blomartinezdiaz96/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ablomartinezdiaz96/Applied-Data-Science-Capstone/blob/main/EDA%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pablomartinezdiaz96/Applied-Data-Science-Capstone/blob/main/launch_site_location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blomartinezdiaz96/Applied-Data-Science-Capstone/tree/main/WebData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pablomartinezdiaz96/Applied-Data-Science-Capstone/blob/main/ADGGoogleClas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5.png"/><Relationship Id="rId7" Type="http://schemas.openxmlformats.org/officeDocument/2006/relationships/diagramLayout" Target="../diagrams/layout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hyperlink" Target="https://github.com/pablomartinezdiaz96/Applied-Data-Science-Capstone/blob/main/spacex-data-collection-api.ipynb" TargetMode="External"/><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7.png"/><Relationship Id="rId7" Type="http://schemas.openxmlformats.org/officeDocument/2006/relationships/diagramLayout" Target="../diagrams/layout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Data" Target="../diagrams/data4.xml"/><Relationship Id="rId5" Type="http://schemas.openxmlformats.org/officeDocument/2006/relationships/hyperlink" Target="https://github.com/pablomartinezdiaz96/Applied-Data-Science-Capstone/blob/main/spacex-webscraping.ipynb" TargetMode="External"/><Relationship Id="rId10" Type="http://schemas.microsoft.com/office/2007/relationships/diagramDrawing" Target="../diagrams/drawing4.xml"/><Relationship Id="rId4" Type="http://schemas.openxmlformats.org/officeDocument/2006/relationships/image" Target="../media/image8.pn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Pablo Martínez Díaz</a:t>
            </a:r>
          </a:p>
          <a:p>
            <a:r>
              <a:rPr lang="en-US" dirty="0">
                <a:solidFill>
                  <a:schemeClr val="bg2"/>
                </a:solidFill>
                <a:latin typeface="Abadi" panose="020B0604020104020204" pitchFamily="34" charset="0"/>
                <a:ea typeface="SF Pro" pitchFamily="2" charset="0"/>
                <a:cs typeface="SF Pro" pitchFamily="2" charset="0"/>
              </a:rPr>
              <a:t>04/01/2024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5918"/>
            <a:ext cx="10687961" cy="2311893"/>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pPr lvl="1" algn="just"/>
            <a:r>
              <a:rPr lang="en-US" sz="1600" dirty="0"/>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 We mainly convert those outcomes into Training Labels with 1 means the booster successfully landed 0 means it was unsuccessful.</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a 5">
            <a:extLst>
              <a:ext uri="{FF2B5EF4-FFF2-40B4-BE49-F238E27FC236}">
                <a16:creationId xmlns:a16="http://schemas.microsoft.com/office/drawing/2014/main" id="{7499D041-8499-8858-DF98-6A536A8F1A87}"/>
              </a:ext>
            </a:extLst>
          </p:cNvPr>
          <p:cNvGraphicFramePr/>
          <p:nvPr>
            <p:extLst>
              <p:ext uri="{D42A27DB-BD31-4B8C-83A1-F6EECF244321}">
                <p14:modId xmlns:p14="http://schemas.microsoft.com/office/powerpoint/2010/main" val="613524155"/>
              </p:ext>
            </p:extLst>
          </p:nvPr>
        </p:nvGraphicFramePr>
        <p:xfrm>
          <a:off x="770011" y="3870701"/>
          <a:ext cx="6682772" cy="24486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80EF529B-65F3-1A76-5B4A-AB35381CE606}"/>
              </a:ext>
            </a:extLst>
          </p:cNvPr>
          <p:cNvSpPr txBox="1"/>
          <p:nvPr/>
        </p:nvSpPr>
        <p:spPr>
          <a:xfrm>
            <a:off x="10144075" y="628508"/>
            <a:ext cx="1277914" cy="369332"/>
          </a:xfrm>
          <a:prstGeom prst="rect">
            <a:avLst/>
          </a:prstGeom>
          <a:noFill/>
        </p:spPr>
        <p:txBody>
          <a:bodyPr wrap="none" rtlCol="0">
            <a:spAutoFit/>
          </a:bodyPr>
          <a:lstStyle/>
          <a:p>
            <a:r>
              <a:rPr lang="es-MX" dirty="0">
                <a:hlinkClick r:id="rId8"/>
              </a:rPr>
              <a:t>GitHub Link</a:t>
            </a:r>
            <a:endParaRPr lang="es-MX" dirty="0"/>
          </a:p>
        </p:txBody>
      </p:sp>
      <p:pic>
        <p:nvPicPr>
          <p:cNvPr id="10" name="Imagen 9">
            <a:extLst>
              <a:ext uri="{FF2B5EF4-FFF2-40B4-BE49-F238E27FC236}">
                <a16:creationId xmlns:a16="http://schemas.microsoft.com/office/drawing/2014/main" id="{3F9D49D1-8F50-B4B4-3581-C70F58E4964F}"/>
              </a:ext>
            </a:extLst>
          </p:cNvPr>
          <p:cNvPicPr>
            <a:picLocks noChangeAspect="1"/>
          </p:cNvPicPr>
          <p:nvPr/>
        </p:nvPicPr>
        <p:blipFill>
          <a:blip r:embed="rId9"/>
          <a:stretch>
            <a:fillRect/>
          </a:stretch>
        </p:blipFill>
        <p:spPr>
          <a:xfrm>
            <a:off x="8157963" y="3731619"/>
            <a:ext cx="2765843" cy="2689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Payload VS. Launch Site</a:t>
            </a:r>
          </a:p>
          <a:p>
            <a:pPr lvl="1">
              <a:lnSpc>
                <a:spcPct val="100000"/>
              </a:lnSpc>
              <a:spcBef>
                <a:spcPts val="1400"/>
              </a:spcBef>
            </a:pPr>
            <a:r>
              <a:rPr lang="en-US" sz="1800" dirty="0">
                <a:solidFill>
                  <a:schemeClr val="accent3">
                    <a:lumMod val="25000"/>
                  </a:schemeClr>
                </a:solidFill>
                <a:latin typeface="Abadi"/>
              </a:rPr>
              <a:t>Orbit VS. Flight Number</a:t>
            </a:r>
          </a:p>
          <a:p>
            <a:pPr lvl="1">
              <a:lnSpc>
                <a:spcPct val="100000"/>
              </a:lnSpc>
              <a:spcBef>
                <a:spcPts val="1400"/>
              </a:spcBef>
            </a:pPr>
            <a:r>
              <a:rPr lang="en-US" sz="1800" dirty="0">
                <a:solidFill>
                  <a:schemeClr val="accent3">
                    <a:lumMod val="25000"/>
                  </a:schemeClr>
                </a:solidFill>
                <a:latin typeface="Abadi"/>
              </a:rPr>
              <a:t>Payload VS. Orbit Type</a:t>
            </a:r>
          </a:p>
          <a:p>
            <a:pPr lvl="1">
              <a:lnSpc>
                <a:spcPct val="100000"/>
              </a:lnSpc>
              <a:spcBef>
                <a:spcPts val="1400"/>
              </a:spcBef>
            </a:pPr>
            <a:r>
              <a:rPr lang="en-US" sz="1800" dirty="0">
                <a:solidFill>
                  <a:schemeClr val="accent3">
                    <a:lumMod val="25000"/>
                  </a:schemeClr>
                </a:solidFill>
                <a:latin typeface="Abadi"/>
              </a:rPr>
              <a:t>Orbit VS. Payload Mass</a:t>
            </a:r>
          </a:p>
          <a:p>
            <a:pPr lvl="1">
              <a:lnSpc>
                <a:spcPct val="100000"/>
              </a:lnSpc>
              <a:spcBef>
                <a:spcPts val="1400"/>
              </a:spcBef>
            </a:pPr>
            <a:r>
              <a:rPr lang="en-US" sz="1800" dirty="0"/>
              <a:t>Scatter plots show how much one variable is affected by another. The relationship between two variables is called their correlation . Scatter plots usually consist of a large body of data</a:t>
            </a:r>
            <a:endParaRPr lang="en-US" sz="18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uadroTexto 1">
            <a:extLst>
              <a:ext uri="{FF2B5EF4-FFF2-40B4-BE49-F238E27FC236}">
                <a16:creationId xmlns:a16="http://schemas.microsoft.com/office/drawing/2014/main" id="{97FD0010-2F0E-57C2-9E8A-E97A95CF9B51}"/>
              </a:ext>
            </a:extLst>
          </p:cNvPr>
          <p:cNvSpPr txBox="1"/>
          <p:nvPr/>
        </p:nvSpPr>
        <p:spPr>
          <a:xfrm>
            <a:off x="10144075" y="628508"/>
            <a:ext cx="1277914" cy="369332"/>
          </a:xfrm>
          <a:prstGeom prst="rect">
            <a:avLst/>
          </a:prstGeom>
          <a:noFill/>
        </p:spPr>
        <p:txBody>
          <a:bodyPr wrap="none" rtlCol="0">
            <a:spAutoFit/>
          </a:bodyPr>
          <a:lstStyle/>
          <a:p>
            <a:r>
              <a:rPr lang="es-MX" dirty="0">
                <a:hlinkClick r:id="rId3"/>
              </a:rPr>
              <a:t>GitHub Link</a:t>
            </a:r>
            <a:endParaRPr lang="es-MX"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5663"/>
            <a:ext cx="10687962" cy="47622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lvl="1">
              <a:lnSpc>
                <a:spcPct val="100000"/>
              </a:lnSpc>
              <a:spcBef>
                <a:spcPts val="1400"/>
              </a:spcBef>
            </a:pPr>
            <a:r>
              <a:rPr lang="en-US" sz="1600" dirty="0">
                <a:solidFill>
                  <a:schemeClr val="accent3">
                    <a:lumMod val="25000"/>
                  </a:schemeClr>
                </a:solidFill>
                <a:latin typeface="Abadi" panose="020B0604020104020204" pitchFamily="34" charset="0"/>
              </a:rPr>
              <a:t>Displaying the names of the unique launch sites in the space mission</a:t>
            </a:r>
          </a:p>
          <a:p>
            <a:pPr lvl="1">
              <a:lnSpc>
                <a:spcPct val="100000"/>
              </a:lnSpc>
              <a:spcBef>
                <a:spcPts val="1400"/>
              </a:spcBef>
            </a:pPr>
            <a:r>
              <a:rPr lang="en-US" sz="1600" dirty="0">
                <a:solidFill>
                  <a:schemeClr val="accent3">
                    <a:lumMod val="25000"/>
                  </a:schemeClr>
                </a:solidFill>
                <a:latin typeface="Abadi" panose="020B0604020104020204" pitchFamily="34" charset="0"/>
              </a:rPr>
              <a:t>Displaying 5 records where launch sites begin with the string 'KSC’</a:t>
            </a:r>
          </a:p>
          <a:p>
            <a:pPr lvl="1">
              <a:lnSpc>
                <a:spcPct val="100000"/>
              </a:lnSpc>
              <a:spcBef>
                <a:spcPts val="1400"/>
              </a:spcBef>
            </a:pPr>
            <a:r>
              <a:rPr lang="en-US" sz="1600" dirty="0">
                <a:solidFill>
                  <a:schemeClr val="accent3">
                    <a:lumMod val="25000"/>
                  </a:schemeClr>
                </a:solidFill>
                <a:latin typeface="Abadi" panose="020B0604020104020204" pitchFamily="34" charset="0"/>
              </a:rPr>
              <a:t>Displaying the total payload mass carried by boosters launched by NASA (CRS)</a:t>
            </a:r>
          </a:p>
          <a:p>
            <a:pPr lvl="1">
              <a:lnSpc>
                <a:spcPct val="100000"/>
              </a:lnSpc>
              <a:spcBef>
                <a:spcPts val="1400"/>
              </a:spcBef>
            </a:pPr>
            <a:r>
              <a:rPr lang="en-US" sz="1600" dirty="0">
                <a:solidFill>
                  <a:schemeClr val="accent3">
                    <a:lumMod val="25000"/>
                  </a:schemeClr>
                </a:solidFill>
                <a:latin typeface="Abadi" panose="020B0604020104020204" pitchFamily="34" charset="0"/>
              </a:rPr>
              <a:t>Displaying average payload mass carried by booster version F9 v1.1</a:t>
            </a:r>
          </a:p>
          <a:p>
            <a:pPr lvl="1">
              <a:lnSpc>
                <a:spcPct val="100000"/>
              </a:lnSpc>
              <a:spcBef>
                <a:spcPts val="1400"/>
              </a:spcBef>
            </a:pPr>
            <a:r>
              <a:rPr lang="en-US" sz="1600" dirty="0">
                <a:solidFill>
                  <a:schemeClr val="accent3">
                    <a:lumMod val="25000"/>
                  </a:schemeClr>
                </a:solidFill>
                <a:latin typeface="Abadi" panose="020B0604020104020204" pitchFamily="34" charset="0"/>
              </a:rPr>
              <a:t>Listing the date where the successful landing outcome in drone ship was achieved.</a:t>
            </a:r>
          </a:p>
          <a:p>
            <a:pPr lvl="1">
              <a:lnSpc>
                <a:spcPct val="100000"/>
              </a:lnSpc>
              <a:spcBef>
                <a:spcPts val="1400"/>
              </a:spcBef>
            </a:pPr>
            <a:r>
              <a:rPr lang="en-US" sz="1600" dirty="0">
                <a:solidFill>
                  <a:schemeClr val="accent3">
                    <a:lumMod val="25000"/>
                  </a:schemeClr>
                </a:solidFill>
                <a:latin typeface="Abadi" panose="020B0604020104020204" pitchFamily="34" charset="0"/>
              </a:rPr>
              <a:t>Listing the names of the boosters which have success in ground pad and have payload mass greater than 4000 but less than 6000</a:t>
            </a:r>
          </a:p>
          <a:p>
            <a:pPr lvl="1">
              <a:lnSpc>
                <a:spcPct val="100000"/>
              </a:lnSpc>
              <a:spcBef>
                <a:spcPts val="1400"/>
              </a:spcBef>
            </a:pPr>
            <a:r>
              <a:rPr lang="en-US" sz="1600" dirty="0">
                <a:solidFill>
                  <a:schemeClr val="accent3">
                    <a:lumMod val="25000"/>
                  </a:schemeClr>
                </a:solidFill>
                <a:latin typeface="Abadi" panose="020B0604020104020204" pitchFamily="34" charset="0"/>
              </a:rPr>
              <a:t>Listing the total number of successful and failure mission outcomes</a:t>
            </a:r>
          </a:p>
          <a:p>
            <a:pPr lvl="1">
              <a:lnSpc>
                <a:spcPct val="100000"/>
              </a:lnSpc>
              <a:spcBef>
                <a:spcPts val="1400"/>
              </a:spcBef>
            </a:pPr>
            <a:r>
              <a:rPr lang="en-US" sz="1600" dirty="0">
                <a:solidFill>
                  <a:schemeClr val="accent3">
                    <a:lumMod val="25000"/>
                  </a:schemeClr>
                </a:solidFill>
                <a:latin typeface="Abadi" panose="020B0604020104020204" pitchFamily="34" charset="0"/>
              </a:rPr>
              <a:t>Listing the 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a:t>
            </a:r>
          </a:p>
          <a:p>
            <a:pPr lvl="1">
              <a:lnSpc>
                <a:spcPct val="100000"/>
              </a:lnSpc>
              <a:spcBef>
                <a:spcPts val="1400"/>
              </a:spcBef>
            </a:pPr>
            <a:r>
              <a:rPr lang="en-US" sz="1600" dirty="0">
                <a:solidFill>
                  <a:schemeClr val="accent3">
                    <a:lumMod val="25000"/>
                  </a:schemeClr>
                </a:solidFill>
                <a:latin typeface="Abadi" panose="020B0604020104020204" pitchFamily="34" charset="0"/>
              </a:rPr>
              <a:t>Listing the records which will display the month names, successful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ground pad , booster versions,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for the months in year 2017</a:t>
            </a:r>
          </a:p>
          <a:p>
            <a:pPr lvl="1">
              <a:lnSpc>
                <a:spcPct val="100000"/>
              </a:lnSpc>
              <a:spcBef>
                <a:spcPts val="1400"/>
              </a:spcBef>
            </a:pPr>
            <a:r>
              <a:rPr lang="en-US" sz="1600" dirty="0">
                <a:solidFill>
                  <a:schemeClr val="accent3">
                    <a:lumMod val="25000"/>
                  </a:schemeClr>
                </a:solidFill>
                <a:latin typeface="Abadi" panose="020B0604020104020204" pitchFamily="34" charset="0"/>
              </a:rPr>
              <a:t>Ranking the count of successful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between the date 2010-06-04 and 2017-03-20 in descending order</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uadroTexto 1">
            <a:extLst>
              <a:ext uri="{FF2B5EF4-FFF2-40B4-BE49-F238E27FC236}">
                <a16:creationId xmlns:a16="http://schemas.microsoft.com/office/drawing/2014/main" id="{C1C84358-2376-5C7D-7044-A383DA726827}"/>
              </a:ext>
            </a:extLst>
          </p:cNvPr>
          <p:cNvSpPr txBox="1"/>
          <p:nvPr/>
        </p:nvSpPr>
        <p:spPr>
          <a:xfrm>
            <a:off x="10086372" y="668350"/>
            <a:ext cx="1277914" cy="369332"/>
          </a:xfrm>
          <a:prstGeom prst="rect">
            <a:avLst/>
          </a:prstGeom>
          <a:noFill/>
        </p:spPr>
        <p:txBody>
          <a:bodyPr wrap="none" rtlCol="0">
            <a:spAutoFit/>
          </a:bodyPr>
          <a:lstStyle/>
          <a:p>
            <a:r>
              <a:rPr lang="es-MX" dirty="0">
                <a:hlinkClick r:id="rId3"/>
              </a:rPr>
              <a:t>GitHub Link</a:t>
            </a:r>
            <a:endParaRPr lang="es-MX"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40042"/>
            <a:ext cx="10515600" cy="4686350"/>
          </a:xfrm>
          <a:prstGeom prst="rect">
            <a:avLst/>
          </a:prstGeom>
        </p:spPr>
        <p:txBody>
          <a:bodyPr>
            <a:normAutofit/>
          </a:bodyPr>
          <a:lstStyle/>
          <a:p>
            <a:pPr>
              <a:lnSpc>
                <a:spcPct val="100000"/>
              </a:lnSpc>
              <a:spcBef>
                <a:spcPts val="1400"/>
              </a:spcBef>
            </a:pPr>
            <a:r>
              <a:rPr lang="en-US" sz="1600" dirty="0"/>
              <a:t>To visualize the Launch Data into an interactive map. </a:t>
            </a:r>
          </a:p>
          <a:p>
            <a:pPr lvl="1">
              <a:lnSpc>
                <a:spcPct val="100000"/>
              </a:lnSpc>
              <a:spcBef>
                <a:spcPts val="1400"/>
              </a:spcBef>
            </a:pPr>
            <a:r>
              <a:rPr lang="en-US" sz="1200" dirty="0"/>
              <a:t>We took the Latitude and Longitude Coordinates at each launch site and added a Circle Marker around each launch site with a label of the name of the launch site. </a:t>
            </a:r>
          </a:p>
          <a:p>
            <a:pPr>
              <a:lnSpc>
                <a:spcPct val="100000"/>
              </a:lnSpc>
              <a:spcBef>
                <a:spcPts val="1400"/>
              </a:spcBef>
            </a:pPr>
            <a:r>
              <a:rPr lang="en-US" sz="1600" dirty="0"/>
              <a:t>We assigned the </a:t>
            </a:r>
            <a:r>
              <a:rPr lang="en-US" sz="1600" dirty="0" err="1"/>
              <a:t>dataframe</a:t>
            </a:r>
            <a:r>
              <a:rPr lang="en-US" sz="1600" dirty="0"/>
              <a:t> </a:t>
            </a:r>
            <a:r>
              <a:rPr lang="en-US" sz="1600" dirty="0" err="1"/>
              <a:t>launch_outcomes</a:t>
            </a:r>
            <a:r>
              <a:rPr lang="en-US" sz="1600" dirty="0"/>
              <a:t>(failures, successes) to classes 0 and 1 with Green and Red markers on the map in a </a:t>
            </a:r>
            <a:r>
              <a:rPr lang="en-US" sz="1600" dirty="0" err="1"/>
              <a:t>MarkerCluster</a:t>
            </a:r>
            <a:r>
              <a:rPr lang="en-US" sz="1600" dirty="0"/>
              <a:t>() </a:t>
            </a:r>
          </a:p>
          <a:p>
            <a:pPr>
              <a:lnSpc>
                <a:spcPct val="100000"/>
              </a:lnSpc>
              <a:spcBef>
                <a:spcPts val="1400"/>
              </a:spcBef>
            </a:pPr>
            <a:r>
              <a:rPr lang="en-US" sz="1600" dirty="0"/>
              <a:t>Using Haversine’s formula we calculated the distance from the Launch Site to various landmarks to find various trends about what is around the Launch Site to measure patterns. Lines are drawn on the map to measure distance to landmarks </a:t>
            </a:r>
          </a:p>
          <a:p>
            <a:pPr>
              <a:lnSpc>
                <a:spcPct val="100000"/>
              </a:lnSpc>
              <a:spcBef>
                <a:spcPts val="1400"/>
              </a:spcBef>
            </a:pPr>
            <a:r>
              <a:rPr lang="en-US" sz="1600" dirty="0"/>
              <a:t>Example of some trends in which the Launch Site is situated in. </a:t>
            </a:r>
          </a:p>
          <a:p>
            <a:pPr lvl="1">
              <a:lnSpc>
                <a:spcPct val="100000"/>
              </a:lnSpc>
              <a:spcBef>
                <a:spcPts val="1400"/>
              </a:spcBef>
            </a:pPr>
            <a:r>
              <a:rPr lang="en-US" sz="1200" dirty="0"/>
              <a:t>Are launch sites in close proximity to railways? No </a:t>
            </a:r>
          </a:p>
          <a:p>
            <a:pPr lvl="1">
              <a:lnSpc>
                <a:spcPct val="100000"/>
              </a:lnSpc>
              <a:spcBef>
                <a:spcPts val="1400"/>
              </a:spcBef>
            </a:pPr>
            <a:r>
              <a:rPr lang="en-US" sz="1200" dirty="0"/>
              <a:t>Are launch sites in close proximity to highways? No </a:t>
            </a:r>
          </a:p>
          <a:p>
            <a:pPr lvl="1">
              <a:lnSpc>
                <a:spcPct val="100000"/>
              </a:lnSpc>
              <a:spcBef>
                <a:spcPts val="1400"/>
              </a:spcBef>
            </a:pPr>
            <a:r>
              <a:rPr lang="en-US" sz="1200" dirty="0"/>
              <a:t>Are launch sites in close proximity to coastline? Yes </a:t>
            </a:r>
          </a:p>
          <a:p>
            <a:pPr lvl="1">
              <a:lnSpc>
                <a:spcPct val="100000"/>
              </a:lnSpc>
              <a:spcBef>
                <a:spcPts val="1400"/>
              </a:spcBef>
            </a:pPr>
            <a:r>
              <a:rPr lang="en-US" sz="1200" dirty="0"/>
              <a:t>Do launch sites keep certain distance away from cities? Yes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uadroTexto 1">
            <a:extLst>
              <a:ext uri="{FF2B5EF4-FFF2-40B4-BE49-F238E27FC236}">
                <a16:creationId xmlns:a16="http://schemas.microsoft.com/office/drawing/2014/main" id="{901747FB-EEF8-B1BD-C8E7-B158235CB28E}"/>
              </a:ext>
            </a:extLst>
          </p:cNvPr>
          <p:cNvSpPr txBox="1"/>
          <p:nvPr/>
        </p:nvSpPr>
        <p:spPr>
          <a:xfrm>
            <a:off x="10144075" y="599654"/>
            <a:ext cx="1277914" cy="369332"/>
          </a:xfrm>
          <a:prstGeom prst="rect">
            <a:avLst/>
          </a:prstGeom>
          <a:noFill/>
        </p:spPr>
        <p:txBody>
          <a:bodyPr wrap="none" rtlCol="0">
            <a:spAutoFit/>
          </a:bodyPr>
          <a:lstStyle/>
          <a:p>
            <a:r>
              <a:rPr lang="es-MX" dirty="0">
                <a:hlinkClick r:id="rId3"/>
              </a:rPr>
              <a:t>GitHub Link</a:t>
            </a:r>
            <a:endParaRPr lang="es-MX"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85000" lnSpcReduction="20000"/>
          </a:bodyPr>
          <a:lstStyle/>
          <a:p>
            <a:r>
              <a:rPr lang="en-US" dirty="0"/>
              <a:t>Used Python Anywhere to host the website live 24/7 so your can play around with the data and view the data</a:t>
            </a:r>
          </a:p>
          <a:p>
            <a:pPr lvl="1"/>
            <a:r>
              <a:rPr lang="en-US" dirty="0"/>
              <a:t>The dashboard is built with Flask and Dash web framework.</a:t>
            </a:r>
          </a:p>
          <a:p>
            <a:pPr lvl="2"/>
            <a:r>
              <a:rPr lang="en-US" dirty="0"/>
              <a:t>Graphs	 </a:t>
            </a:r>
          </a:p>
          <a:p>
            <a:pPr lvl="3"/>
            <a:r>
              <a:rPr lang="en-US" dirty="0"/>
              <a:t>Pie Chart showing the total launches by a certain site/all sites - display relative proportions of multiple classes of data. - size of the circle can be made proportional to the total quantity it represents</a:t>
            </a:r>
          </a:p>
          <a:p>
            <a:r>
              <a:rPr lang="en-US" dirty="0"/>
              <a:t>Scatter Graph showing the relationship with Outcome and Payload Mass (Kg) for the different Booster Versions</a:t>
            </a:r>
          </a:p>
          <a:p>
            <a:r>
              <a:rPr lang="en-US" dirty="0"/>
              <a:t>It shows the relationship between two variables.</a:t>
            </a:r>
          </a:p>
          <a:p>
            <a:r>
              <a:rPr lang="en-US" dirty="0"/>
              <a:t>It is the best method to show you a non-linear pattern.</a:t>
            </a:r>
          </a:p>
          <a:p>
            <a:r>
              <a:rPr lang="en-US" dirty="0"/>
              <a:t>The range of data flow, i.e. maximum and minimum value, can be determined.</a:t>
            </a:r>
          </a:p>
          <a:p>
            <a:r>
              <a:rPr lang="en-US" dirty="0"/>
              <a:t>Observation and reading are straightforward</a:t>
            </a:r>
          </a:p>
          <a:p>
            <a:pPr marL="1371600" lvl="3"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uadroTexto 1">
            <a:extLst>
              <a:ext uri="{FF2B5EF4-FFF2-40B4-BE49-F238E27FC236}">
                <a16:creationId xmlns:a16="http://schemas.microsoft.com/office/drawing/2014/main" id="{94CCACA6-2C96-44B5-FB49-6F8287892F83}"/>
              </a:ext>
            </a:extLst>
          </p:cNvPr>
          <p:cNvSpPr txBox="1"/>
          <p:nvPr/>
        </p:nvSpPr>
        <p:spPr>
          <a:xfrm>
            <a:off x="10023589" y="538650"/>
            <a:ext cx="1277914" cy="369332"/>
          </a:xfrm>
          <a:prstGeom prst="rect">
            <a:avLst/>
          </a:prstGeom>
          <a:noFill/>
        </p:spPr>
        <p:txBody>
          <a:bodyPr wrap="none" rtlCol="0">
            <a:spAutoFit/>
          </a:bodyPr>
          <a:lstStyle/>
          <a:p>
            <a:r>
              <a:rPr lang="es-MX" dirty="0">
                <a:hlinkClick r:id="rId3"/>
              </a:rPr>
              <a:t>GitHub Link</a:t>
            </a:r>
            <a:endParaRPr lang="es-MX"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1705"/>
            <a:ext cx="10687962" cy="5181600"/>
          </a:xfrm>
          <a:prstGeom prst="rect">
            <a:avLst/>
          </a:prstGeom>
        </p:spPr>
        <p:txBody>
          <a:bodyPr>
            <a:normAutofit fontScale="4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BUILDING MODEL</a:t>
            </a:r>
          </a:p>
          <a:p>
            <a:pPr lvl="1">
              <a:lnSpc>
                <a:spcPct val="100000"/>
              </a:lnSpc>
              <a:spcBef>
                <a:spcPts val="1400"/>
              </a:spcBef>
            </a:pPr>
            <a:r>
              <a:rPr lang="en-US" sz="1800" dirty="0">
                <a:solidFill>
                  <a:schemeClr val="accent3">
                    <a:lumMod val="25000"/>
                  </a:schemeClr>
                </a:solidFill>
                <a:latin typeface="Abadi" panose="020B0604020104020204" pitchFamily="34" charset="0"/>
              </a:rPr>
              <a:t>Load our dataset into NumPy and Pandas</a:t>
            </a:r>
          </a:p>
          <a:p>
            <a:pPr lvl="1">
              <a:lnSpc>
                <a:spcPct val="100000"/>
              </a:lnSpc>
              <a:spcBef>
                <a:spcPts val="1400"/>
              </a:spcBef>
            </a:pPr>
            <a:r>
              <a:rPr lang="en-US" sz="1800" dirty="0">
                <a:solidFill>
                  <a:schemeClr val="accent3">
                    <a:lumMod val="25000"/>
                  </a:schemeClr>
                </a:solidFill>
                <a:latin typeface="Abadi" panose="020B0604020104020204" pitchFamily="34" charset="0"/>
              </a:rPr>
              <a:t>Transform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our data into training and test data sets</a:t>
            </a:r>
          </a:p>
          <a:p>
            <a:pPr lvl="1">
              <a:lnSpc>
                <a:spcPct val="100000"/>
              </a:lnSpc>
              <a:spcBef>
                <a:spcPts val="1400"/>
              </a:spcBef>
            </a:pPr>
            <a:r>
              <a:rPr lang="en-US" sz="1800" dirty="0">
                <a:solidFill>
                  <a:schemeClr val="accent3">
                    <a:lumMod val="25000"/>
                  </a:schemeClr>
                </a:solidFill>
                <a:latin typeface="Abadi" panose="020B0604020104020204" pitchFamily="34" charset="0"/>
              </a:rPr>
              <a:t>Check how many test samples we have</a:t>
            </a:r>
          </a:p>
          <a:p>
            <a:pPr lvl="1">
              <a:lnSpc>
                <a:spcPct val="100000"/>
              </a:lnSpc>
              <a:spcBef>
                <a:spcPts val="1400"/>
              </a:spcBef>
            </a:pPr>
            <a:r>
              <a:rPr lang="en-US" sz="1800" dirty="0">
                <a:solidFill>
                  <a:schemeClr val="accent3">
                    <a:lumMod val="25000"/>
                  </a:schemeClr>
                </a:solidFill>
                <a:latin typeface="Abadi" panose="020B0604020104020204" pitchFamily="34" charset="0"/>
              </a:rPr>
              <a:t>Decide which type of machine learning algorithms we want to use</a:t>
            </a:r>
          </a:p>
          <a:p>
            <a:pPr lvl="1">
              <a:lnSpc>
                <a:spcPct val="100000"/>
              </a:lnSpc>
              <a:spcBef>
                <a:spcPts val="1400"/>
              </a:spcBef>
            </a:pPr>
            <a:r>
              <a:rPr lang="en-US" sz="1800" dirty="0">
                <a:solidFill>
                  <a:schemeClr val="accent3">
                    <a:lumMod val="25000"/>
                  </a:schemeClr>
                </a:solidFill>
                <a:latin typeface="Abadi" panose="020B0604020104020204" pitchFamily="34" charset="0"/>
              </a:rPr>
              <a:t>Set our parameters and algorithms to </a:t>
            </a:r>
            <a:r>
              <a:rPr lang="en-US" sz="1800" dirty="0" err="1">
                <a:solidFill>
                  <a:schemeClr val="accent3">
                    <a:lumMod val="25000"/>
                  </a:schemeClr>
                </a:solidFill>
                <a:latin typeface="Abadi" panose="020B0604020104020204" pitchFamily="34" charset="0"/>
              </a:rPr>
              <a:t>GridSearchCV</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Fit our datasets into the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objects and train our dataset.</a:t>
            </a:r>
          </a:p>
          <a:p>
            <a:pPr>
              <a:lnSpc>
                <a:spcPct val="100000"/>
              </a:lnSpc>
              <a:spcBef>
                <a:spcPts val="1400"/>
              </a:spcBef>
            </a:pPr>
            <a:r>
              <a:rPr lang="en-US" sz="2200" dirty="0">
                <a:solidFill>
                  <a:schemeClr val="accent3">
                    <a:lumMod val="25000"/>
                  </a:schemeClr>
                </a:solidFill>
                <a:latin typeface="Abadi" panose="020B0604020104020204" pitchFamily="34" charset="0"/>
              </a:rPr>
              <a:t>EVALUATING MODEL</a:t>
            </a:r>
          </a:p>
          <a:p>
            <a:pPr lvl="1">
              <a:lnSpc>
                <a:spcPct val="100000"/>
              </a:lnSpc>
              <a:spcBef>
                <a:spcPts val="1400"/>
              </a:spcBef>
            </a:pPr>
            <a:r>
              <a:rPr lang="en-US" sz="1800" dirty="0">
                <a:solidFill>
                  <a:schemeClr val="accent3">
                    <a:lumMod val="25000"/>
                  </a:schemeClr>
                </a:solidFill>
                <a:latin typeface="Abadi" panose="020B0604020104020204" pitchFamily="34" charset="0"/>
              </a:rPr>
              <a:t>Check accuracy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Get tuned hyperparameters for each type of algorithms</a:t>
            </a:r>
          </a:p>
          <a:p>
            <a:pPr lvl="1">
              <a:lnSpc>
                <a:spcPct val="100000"/>
              </a:lnSpc>
              <a:spcBef>
                <a:spcPts val="1400"/>
              </a:spcBef>
            </a:pPr>
            <a:r>
              <a:rPr lang="en-US" sz="1800" dirty="0">
                <a:solidFill>
                  <a:schemeClr val="accent3">
                    <a:lumMod val="25000"/>
                  </a:schemeClr>
                </a:solidFill>
                <a:latin typeface="Abadi" panose="020B0604020104020204" pitchFamily="34" charset="0"/>
              </a:rPr>
              <a:t>Plot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IMPROVING MODEL</a:t>
            </a:r>
          </a:p>
          <a:p>
            <a:pPr lvl="1">
              <a:lnSpc>
                <a:spcPct val="100000"/>
              </a:lnSpc>
              <a:spcBef>
                <a:spcPts val="1400"/>
              </a:spcBef>
            </a:pPr>
            <a:r>
              <a:rPr lang="en-US" sz="1800" dirty="0">
                <a:solidFill>
                  <a:schemeClr val="accent3">
                    <a:lumMod val="25000"/>
                  </a:schemeClr>
                </a:solidFill>
                <a:latin typeface="Abadi" panose="020B0604020104020204" pitchFamily="34" charset="0"/>
              </a:rPr>
              <a:t>Feature Engineering</a:t>
            </a:r>
          </a:p>
          <a:p>
            <a:pPr lvl="1">
              <a:lnSpc>
                <a:spcPct val="100000"/>
              </a:lnSpc>
              <a:spcBef>
                <a:spcPts val="1400"/>
              </a:spcBef>
            </a:pPr>
            <a:r>
              <a:rPr lang="en-US" sz="1800" dirty="0">
                <a:solidFill>
                  <a:schemeClr val="accent3">
                    <a:lumMod val="25000"/>
                  </a:schemeClr>
                </a:solidFill>
                <a:latin typeface="Abadi" panose="020B0604020104020204" pitchFamily="34" charset="0"/>
              </a:rPr>
              <a:t>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FINDING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with the best accuracy score wins the best performing model</a:t>
            </a:r>
          </a:p>
          <a:p>
            <a:pPr lvl="1">
              <a:lnSpc>
                <a:spcPct val="100000"/>
              </a:lnSpc>
              <a:spcBef>
                <a:spcPts val="1400"/>
              </a:spcBef>
            </a:pPr>
            <a:r>
              <a:rPr lang="en-US" sz="1800" dirty="0">
                <a:solidFill>
                  <a:schemeClr val="accent3">
                    <a:lumMod val="25000"/>
                  </a:schemeClr>
                </a:solidFill>
                <a:latin typeface="Abadi" panose="020B0604020104020204" pitchFamily="34" charset="0"/>
              </a:rPr>
              <a:t>In the notebook there is a dictionary of algorithms with scores at the bottom of the notebook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uadroTexto 1">
            <a:extLst>
              <a:ext uri="{FF2B5EF4-FFF2-40B4-BE49-F238E27FC236}">
                <a16:creationId xmlns:a16="http://schemas.microsoft.com/office/drawing/2014/main" id="{1D52C730-0D4C-EF98-EC32-C0F2571F1C4D}"/>
              </a:ext>
            </a:extLst>
          </p:cNvPr>
          <p:cNvSpPr txBox="1"/>
          <p:nvPr/>
        </p:nvSpPr>
        <p:spPr>
          <a:xfrm>
            <a:off x="10180058" y="538650"/>
            <a:ext cx="1277914" cy="369332"/>
          </a:xfrm>
          <a:prstGeom prst="rect">
            <a:avLst/>
          </a:prstGeom>
          <a:noFill/>
        </p:spPr>
        <p:txBody>
          <a:bodyPr wrap="none" rtlCol="0">
            <a:spAutoFit/>
          </a:bodyPr>
          <a:lstStyle/>
          <a:p>
            <a:r>
              <a:rPr lang="es-MX" dirty="0">
                <a:hlinkClick r:id="rId3"/>
              </a:rPr>
              <a:t>GitHub Link</a:t>
            </a:r>
            <a:endParaRPr lang="es-MX"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DFB71B01-0F35-CE74-C0EE-C024E89AE097}"/>
              </a:ext>
            </a:extLst>
          </p:cNvPr>
          <p:cNvPicPr>
            <a:picLocks noChangeAspect="1"/>
          </p:cNvPicPr>
          <p:nvPr/>
        </p:nvPicPr>
        <p:blipFill>
          <a:blip r:embed="rId3"/>
          <a:stretch>
            <a:fillRect/>
          </a:stretch>
        </p:blipFill>
        <p:spPr>
          <a:xfrm>
            <a:off x="1130164" y="1784290"/>
            <a:ext cx="9931671" cy="42412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n 5">
            <a:extLst>
              <a:ext uri="{FF2B5EF4-FFF2-40B4-BE49-F238E27FC236}">
                <a16:creationId xmlns:a16="http://schemas.microsoft.com/office/drawing/2014/main" id="{663A2DE2-40A6-2734-46CC-74FE3B5FCC29}"/>
              </a:ext>
            </a:extLst>
          </p:cNvPr>
          <p:cNvPicPr>
            <a:picLocks noChangeAspect="1"/>
          </p:cNvPicPr>
          <p:nvPr/>
        </p:nvPicPr>
        <p:blipFill>
          <a:blip r:embed="rId3"/>
          <a:stretch>
            <a:fillRect/>
          </a:stretch>
        </p:blipFill>
        <p:spPr>
          <a:xfrm>
            <a:off x="1576232" y="1594385"/>
            <a:ext cx="8903158" cy="392450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E97F3F5E-C670-3FF0-105A-BA3B938B39B6}"/>
              </a:ext>
            </a:extLst>
          </p:cNvPr>
          <p:cNvPicPr>
            <a:picLocks noChangeAspect="1"/>
          </p:cNvPicPr>
          <p:nvPr/>
        </p:nvPicPr>
        <p:blipFill>
          <a:blip r:embed="rId3"/>
          <a:stretch>
            <a:fillRect/>
          </a:stretch>
        </p:blipFill>
        <p:spPr>
          <a:xfrm>
            <a:off x="4117873" y="1466749"/>
            <a:ext cx="3956253" cy="3924502"/>
          </a:xfrm>
          <a:prstGeom prst="rect">
            <a:avLst/>
          </a:prstGeom>
        </p:spPr>
      </p:pic>
      <p:sp>
        <p:nvSpPr>
          <p:cNvPr id="7" name="CuadroTexto 6">
            <a:extLst>
              <a:ext uri="{FF2B5EF4-FFF2-40B4-BE49-F238E27FC236}">
                <a16:creationId xmlns:a16="http://schemas.microsoft.com/office/drawing/2014/main" id="{2F5520CB-47B5-3D1E-33C3-37F3B3719645}"/>
              </a:ext>
            </a:extLst>
          </p:cNvPr>
          <p:cNvSpPr txBox="1"/>
          <p:nvPr/>
        </p:nvSpPr>
        <p:spPr>
          <a:xfrm>
            <a:off x="3559496" y="5580061"/>
            <a:ext cx="5073005" cy="646331"/>
          </a:xfrm>
          <a:prstGeom prst="rect">
            <a:avLst/>
          </a:prstGeom>
          <a:noFill/>
        </p:spPr>
        <p:txBody>
          <a:bodyPr wrap="square" rtlCol="0">
            <a:spAutoFit/>
          </a:bodyPr>
          <a:lstStyle/>
          <a:p>
            <a:pPr algn="ctr"/>
            <a:r>
              <a:rPr lang="en-US" dirty="0"/>
              <a:t>Orbit GEO,HEO,SSO,ES-L1 has the best Success Rate</a:t>
            </a:r>
          </a:p>
          <a:p>
            <a:endParaRPr lang="es-MX"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US" sz="1600" dirty="0"/>
              <a:t>You should see that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59D39175-6AC4-7A6B-99AC-8CDB3882179D}"/>
              </a:ext>
            </a:extLst>
          </p:cNvPr>
          <p:cNvPicPr>
            <a:picLocks noChangeAspect="1"/>
          </p:cNvPicPr>
          <p:nvPr/>
        </p:nvPicPr>
        <p:blipFill>
          <a:blip r:embed="rId3"/>
          <a:stretch>
            <a:fillRect/>
          </a:stretch>
        </p:blipFill>
        <p:spPr>
          <a:xfrm>
            <a:off x="5069613" y="1528979"/>
            <a:ext cx="6352375" cy="451099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gn="just">
              <a:lnSpc>
                <a:spcPct val="100000"/>
              </a:lnSpc>
              <a:spcBef>
                <a:spcPts val="1400"/>
              </a:spcBef>
            </a:pPr>
            <a:r>
              <a:rPr lang="en-US" sz="1600" dirty="0"/>
              <a:t>You should observe that Heavy payloads have a negative influence on GTO orbits and positive on GTO and Polar LEO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F265E372-4E2F-3699-CFB5-256A06D2D82C}"/>
              </a:ext>
            </a:extLst>
          </p:cNvPr>
          <p:cNvPicPr>
            <a:picLocks noChangeAspect="1"/>
          </p:cNvPicPr>
          <p:nvPr/>
        </p:nvPicPr>
        <p:blipFill>
          <a:blip r:embed="rId3"/>
          <a:stretch>
            <a:fillRect/>
          </a:stretch>
        </p:blipFill>
        <p:spPr>
          <a:xfrm>
            <a:off x="5346567" y="1490877"/>
            <a:ext cx="6075422" cy="42872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1600" dirty="0"/>
              <a:t>you can observe that the 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7ABF5B7A-5D99-9B69-B074-CD72A04132A6}"/>
              </a:ext>
            </a:extLst>
          </p:cNvPr>
          <p:cNvPicPr>
            <a:picLocks noChangeAspect="1"/>
          </p:cNvPicPr>
          <p:nvPr/>
        </p:nvPicPr>
        <p:blipFill>
          <a:blip r:embed="rId3"/>
          <a:stretch>
            <a:fillRect/>
          </a:stretch>
        </p:blipFill>
        <p:spPr>
          <a:xfrm>
            <a:off x="5437065" y="1546757"/>
            <a:ext cx="6005424" cy="4334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a:t>
            </a:r>
            <a:r>
              <a:rPr lang="en-US" sz="2000" dirty="0" err="1">
                <a:solidFill>
                  <a:schemeClr val="accent3">
                    <a:lumMod val="25000"/>
                  </a:schemeClr>
                </a:solidFill>
                <a:latin typeface="Abadi" panose="020B0604020104020204" pitchFamily="34" charset="0"/>
              </a:rPr>
              <a:t>tblSpaceX</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word DISTINCT in the query means that it will only show Unique values in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column from </a:t>
            </a:r>
            <a:r>
              <a:rPr lang="en-US" sz="1800" dirty="0" err="1">
                <a:solidFill>
                  <a:schemeClr val="accent3">
                    <a:lumMod val="25000"/>
                  </a:schemeClr>
                </a:solidFill>
                <a:latin typeface="Abadi" panose="020B0604020104020204" pitchFamily="34" charset="0"/>
              </a:rPr>
              <a:t>tblSpaceX</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54115185-CDAA-727E-6A96-861BE73996CC}"/>
              </a:ext>
            </a:extLst>
          </p:cNvPr>
          <p:cNvPicPr>
            <a:picLocks noChangeAspect="1"/>
          </p:cNvPicPr>
          <p:nvPr/>
        </p:nvPicPr>
        <p:blipFill>
          <a:blip r:embed="rId3"/>
          <a:stretch>
            <a:fillRect/>
          </a:stretch>
        </p:blipFill>
        <p:spPr>
          <a:xfrm>
            <a:off x="4889438" y="4088723"/>
            <a:ext cx="2413124" cy="19368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TOP 5 *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'KSC%'</a:t>
            </a:r>
          </a:p>
          <a:p>
            <a:pPr>
              <a:lnSpc>
                <a:spcPct val="100000"/>
              </a:lnSpc>
              <a:spcBef>
                <a:spcPts val="1400"/>
              </a:spcBef>
            </a:pPr>
            <a:r>
              <a:rPr lang="en-US" sz="2200" dirty="0">
                <a:solidFill>
                  <a:schemeClr val="accent3">
                    <a:lumMod val="25000"/>
                  </a:schemeClr>
                </a:solidFill>
                <a:latin typeface="Abadi" panose="020B0604020104020204" pitchFamily="34" charset="0"/>
              </a:rPr>
              <a:t>Query Explanation</a:t>
            </a:r>
          </a:p>
          <a:p>
            <a:pPr lvl="1" algn="just">
              <a:lnSpc>
                <a:spcPct val="100000"/>
              </a:lnSpc>
              <a:spcBef>
                <a:spcPts val="1400"/>
              </a:spcBef>
            </a:pPr>
            <a:r>
              <a:rPr lang="en-US" sz="1800" dirty="0">
                <a:solidFill>
                  <a:schemeClr val="accent3">
                    <a:lumMod val="25000"/>
                  </a:schemeClr>
                </a:solidFill>
                <a:latin typeface="Abadi" panose="020B0604020104020204" pitchFamily="34" charset="0"/>
              </a:rPr>
              <a:t>Using the word TOP 5 in the query means that it will only show 5 records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and LIKE keyword has a wild card with the words ‘KSC%’ the percentage in the end suggests that the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name must start with KSC.</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D272D689-2020-B211-8FB0-8767BE899DC8}"/>
              </a:ext>
            </a:extLst>
          </p:cNvPr>
          <p:cNvPicPr>
            <a:picLocks noChangeAspect="1"/>
          </p:cNvPicPr>
          <p:nvPr/>
        </p:nvPicPr>
        <p:blipFill>
          <a:blip r:embed="rId3"/>
          <a:stretch>
            <a:fillRect/>
          </a:stretch>
        </p:blipFill>
        <p:spPr>
          <a:xfrm>
            <a:off x="1725465" y="4517960"/>
            <a:ext cx="8604692" cy="125736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SUM(PAYLOAD_MASS_KG_) </a:t>
            </a:r>
            <a:r>
              <a:rPr lang="en-US" sz="1800" dirty="0" err="1">
                <a:solidFill>
                  <a:schemeClr val="accent3">
                    <a:lumMod val="25000"/>
                  </a:schemeClr>
                </a:solidFill>
                <a:latin typeface="Abadi" panose="020B0604020104020204" pitchFamily="34" charset="0"/>
              </a:rPr>
              <a:t>TotalPayloadMass</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where Customer = 'NASA (CRS)'",'</a:t>
            </a:r>
            <a:r>
              <a:rPr lang="en-US" sz="1800" dirty="0" err="1">
                <a:solidFill>
                  <a:schemeClr val="accent3">
                    <a:lumMod val="25000"/>
                  </a:schemeClr>
                </a:solidFill>
                <a:latin typeface="Abadi" panose="020B0604020104020204" pitchFamily="34" charset="0"/>
              </a:rPr>
              <a:t>TotalPayloadMass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SUM summates the total in the column PAYLOAD_MASS_KG_ The WHERE clause filters the dataset to only perform calculations on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AVG(PAYLOAD_MASS_KG_) </a:t>
            </a:r>
            <a:r>
              <a:rPr lang="en-US" sz="1800" dirty="0" err="1">
                <a:solidFill>
                  <a:schemeClr val="accent3">
                    <a:lumMod val="25000"/>
                  </a:schemeClr>
                </a:solidFill>
                <a:latin typeface="Abadi" panose="020B0604020104020204" pitchFamily="34" charset="0"/>
              </a:rPr>
              <a:t>AveragePayloadMass</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AVG works out the average in the column PAYLOAD_MASS_KG_ The WHERE clause filters the dataset to only perform calculations on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F9 v1.1</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CC41283F-F5CB-835A-1CB4-CE9DF9AE2AF9}"/>
              </a:ext>
            </a:extLst>
          </p:cNvPr>
          <p:cNvPicPr>
            <a:picLocks noChangeAspect="1"/>
          </p:cNvPicPr>
          <p:nvPr/>
        </p:nvPicPr>
        <p:blipFill>
          <a:blip r:embed="rId3"/>
          <a:stretch>
            <a:fillRect/>
          </a:stretch>
        </p:blipFill>
        <p:spPr>
          <a:xfrm>
            <a:off x="4930715" y="4990008"/>
            <a:ext cx="2330570" cy="74933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Query:</a:t>
            </a:r>
          </a:p>
          <a:p>
            <a:pPr lvl="1">
              <a:lnSpc>
                <a:spcPct val="100000"/>
              </a:lnSpc>
              <a:spcBef>
                <a:spcPts val="1400"/>
              </a:spcBef>
            </a:pPr>
            <a:r>
              <a:rPr lang="en-US" sz="1800" dirty="0">
                <a:solidFill>
                  <a:schemeClr val="accent3">
                    <a:lumMod val="25000"/>
                  </a:schemeClr>
                </a:solidFill>
                <a:latin typeface="Abadi"/>
              </a:rPr>
              <a:t>select MIN(Date) SLO from </a:t>
            </a:r>
            <a:r>
              <a:rPr lang="en-US" sz="1800" dirty="0" err="1">
                <a:solidFill>
                  <a:schemeClr val="accent3">
                    <a:lumMod val="25000"/>
                  </a:schemeClr>
                </a:solidFill>
                <a:latin typeface="Abadi"/>
              </a:rPr>
              <a:t>tblSpaceX</a:t>
            </a:r>
            <a:r>
              <a:rPr lang="en-US" sz="1800" dirty="0">
                <a:solidFill>
                  <a:schemeClr val="accent3">
                    <a:lumMod val="25000"/>
                  </a:schemeClr>
                </a:solidFill>
                <a:latin typeface="Abadi"/>
              </a:rPr>
              <a:t>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 ”Success (drone ship)”</a:t>
            </a:r>
          </a:p>
          <a:p>
            <a:pPr>
              <a:lnSpc>
                <a:spcPct val="100000"/>
              </a:lnSpc>
              <a:spcBef>
                <a:spcPts val="1400"/>
              </a:spcBef>
            </a:pPr>
            <a:r>
              <a:rPr lang="en-US" sz="2200" dirty="0">
                <a:solidFill>
                  <a:schemeClr val="accent3">
                    <a:lumMod val="25000"/>
                  </a:schemeClr>
                </a:solidFill>
                <a:latin typeface="Abadi"/>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function MIN works out the minimum date in the column </a:t>
            </a:r>
            <a:r>
              <a:rPr lang="en-US" sz="1800" dirty="0" err="1">
                <a:solidFill>
                  <a:schemeClr val="accent3">
                    <a:lumMod val="25000"/>
                  </a:schemeClr>
                </a:solidFill>
                <a:latin typeface="Abadi" panose="020B0604020104020204" pitchFamily="34" charset="0"/>
              </a:rPr>
              <a:t>DateThe</a:t>
            </a:r>
            <a:r>
              <a:rPr lang="en-US" sz="1800" dirty="0">
                <a:solidFill>
                  <a:schemeClr val="accent3">
                    <a:lumMod val="25000"/>
                  </a:schemeClr>
                </a:solidFill>
                <a:latin typeface="Abadi" panose="020B0604020104020204" pitchFamily="34" charset="0"/>
              </a:rPr>
              <a:t> WHERE clause filters the dataset to only perform calculations on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Success (drone ship)</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n 5">
            <a:extLst>
              <a:ext uri="{FF2B5EF4-FFF2-40B4-BE49-F238E27FC236}">
                <a16:creationId xmlns:a16="http://schemas.microsoft.com/office/drawing/2014/main" id="{5CA64851-C0B0-C463-7692-A6C3CCC4EC19}"/>
              </a:ext>
            </a:extLst>
          </p:cNvPr>
          <p:cNvPicPr>
            <a:picLocks noChangeAspect="1"/>
          </p:cNvPicPr>
          <p:nvPr/>
        </p:nvPicPr>
        <p:blipFill>
          <a:blip r:embed="rId3"/>
          <a:stretch>
            <a:fillRect/>
          </a:stretch>
        </p:blipFill>
        <p:spPr>
          <a:xfrm>
            <a:off x="2358126" y="4812492"/>
            <a:ext cx="7475748" cy="85284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SQL Query</a:t>
            </a:r>
          </a:p>
          <a:p>
            <a:pPr lvl="1">
              <a:lnSpc>
                <a:spcPct val="100000"/>
              </a:lnSpc>
              <a:spcBef>
                <a:spcPts val="1400"/>
              </a:spcBef>
            </a:pPr>
            <a:r>
              <a:rPr lang="en-US" sz="1800" dirty="0">
                <a:solidFill>
                  <a:schemeClr val="accent3">
                    <a:lumMod val="25000"/>
                  </a:schemeClr>
                </a:solidFill>
                <a:latin typeface="Abadi"/>
              </a:rPr>
              <a:t>select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from </a:t>
            </a:r>
            <a:r>
              <a:rPr lang="en-US" sz="1800" dirty="0" err="1">
                <a:solidFill>
                  <a:schemeClr val="accent3">
                    <a:lumMod val="25000"/>
                  </a:schemeClr>
                </a:solidFill>
                <a:latin typeface="Abadi"/>
              </a:rPr>
              <a:t>tblSpaceX</a:t>
            </a:r>
            <a:r>
              <a:rPr lang="en-US" sz="1800" dirty="0">
                <a:solidFill>
                  <a:schemeClr val="accent3">
                    <a:lumMod val="25000"/>
                  </a:schemeClr>
                </a:solidFill>
                <a:latin typeface="Abadi"/>
              </a:rPr>
              <a:t>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 'Success (ground pad)’ AND </a:t>
            </a:r>
            <a:r>
              <a:rPr lang="en-US" sz="1800" dirty="0" err="1">
                <a:solidFill>
                  <a:schemeClr val="accent3">
                    <a:lumMod val="25000"/>
                  </a:schemeClr>
                </a:solidFill>
                <a:latin typeface="Abadi"/>
              </a:rPr>
              <a:t>Payload_MASS_KG</a:t>
            </a:r>
            <a:r>
              <a:rPr lang="en-US" sz="1800" dirty="0">
                <a:solidFill>
                  <a:schemeClr val="accent3">
                    <a:lumMod val="25000"/>
                  </a:schemeClr>
                </a:solidFill>
                <a:latin typeface="Abadi"/>
              </a:rPr>
              <a:t>_ &gt; 4000 AND </a:t>
            </a:r>
            <a:r>
              <a:rPr lang="en-US" sz="1800" dirty="0" err="1">
                <a:solidFill>
                  <a:schemeClr val="accent3">
                    <a:lumMod val="25000"/>
                  </a:schemeClr>
                </a:solidFill>
                <a:latin typeface="Abadi"/>
              </a:rPr>
              <a:t>Payload_MASS_KG</a:t>
            </a:r>
            <a:r>
              <a:rPr lang="en-US" sz="1800" dirty="0">
                <a:solidFill>
                  <a:schemeClr val="accent3">
                    <a:lumMod val="25000"/>
                  </a:schemeClr>
                </a:solidFill>
                <a:latin typeface="Abadi"/>
              </a:rPr>
              <a:t>_ &lt; 6000</a:t>
            </a:r>
          </a:p>
          <a:p>
            <a:pPr>
              <a:lnSpc>
                <a:spcPct val="100000"/>
              </a:lnSpc>
              <a:spcBef>
                <a:spcPts val="1400"/>
              </a:spcBef>
            </a:pPr>
            <a:r>
              <a:rPr lang="en-US" sz="2200" dirty="0">
                <a:solidFill>
                  <a:schemeClr val="accent3">
                    <a:lumMod val="25000"/>
                  </a:schemeClr>
                </a:solidFill>
                <a:latin typeface="Abadi"/>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Selecting only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The WHERE clause filters the dataset to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 Success (drone ship) The AND clause specifies additional filter conditions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&gt; 4000 AND </a:t>
            </a:r>
            <a:r>
              <a:rPr lang="en-US" sz="1800" dirty="0" err="1">
                <a:solidFill>
                  <a:schemeClr val="accent3">
                    <a:lumMod val="25000"/>
                  </a:schemeClr>
                </a:solidFill>
                <a:latin typeface="Abadi" panose="020B0604020104020204" pitchFamily="34" charset="0"/>
              </a:rPr>
              <a:t>Payload_MASS_KG</a:t>
            </a:r>
            <a:r>
              <a:rPr lang="en-US" sz="1800" dirty="0">
                <a:solidFill>
                  <a:schemeClr val="accent3">
                    <a:lumMod val="25000"/>
                  </a:schemeClr>
                </a:solidFill>
                <a:latin typeface="Abadi" panose="020B0604020104020204" pitchFamily="34" charset="0"/>
              </a:rPr>
              <a:t>_ &lt; 6000</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14D7E5E6-CBD7-203F-3702-B6EB320D534A}"/>
              </a:ext>
            </a:extLst>
          </p:cNvPr>
          <p:cNvPicPr>
            <a:picLocks noChangeAspect="1"/>
          </p:cNvPicPr>
          <p:nvPr/>
        </p:nvPicPr>
        <p:blipFill>
          <a:blip r:embed="rId3"/>
          <a:stretch>
            <a:fillRect/>
          </a:stretch>
        </p:blipFill>
        <p:spPr>
          <a:xfrm>
            <a:off x="2544006" y="4863564"/>
            <a:ext cx="6967610" cy="156364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71541"/>
            <a:ext cx="11034765" cy="4437990"/>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45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2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2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2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2800" dirty="0">
                <a:solidFill>
                  <a:schemeClr val="accent3">
                    <a:lumMod val="25000"/>
                  </a:schemeClr>
                </a:solidFill>
                <a:latin typeface="Abadi" panose="020B0604020104020204" pitchFamily="34" charset="0"/>
              </a:rPr>
              <a:t>Building an interactive map with Folium</a:t>
            </a:r>
          </a:p>
          <a:p>
            <a:pPr lvl="1">
              <a:lnSpc>
                <a:spcPct val="100000"/>
              </a:lnSpc>
              <a:spcBef>
                <a:spcPts val="1400"/>
              </a:spcBef>
            </a:pPr>
            <a:r>
              <a:rPr lang="en-US" sz="2800" dirty="0">
                <a:solidFill>
                  <a:schemeClr val="accent3">
                    <a:lumMod val="25000"/>
                  </a:schemeClr>
                </a:solidFill>
                <a:latin typeface="Abadi" panose="020B0604020104020204" pitchFamily="34" charset="0"/>
              </a:rPr>
              <a:t>Building a Dashboard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lvl="1">
              <a:lnSpc>
                <a:spcPct val="100000"/>
              </a:lnSpc>
              <a:spcBef>
                <a:spcPts val="1400"/>
              </a:spcBef>
            </a:pPr>
            <a:r>
              <a:rPr lang="en-US" sz="2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45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8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Query:</a:t>
            </a:r>
          </a:p>
          <a:p>
            <a:pPr lvl="1">
              <a:lnSpc>
                <a:spcPct val="100000"/>
              </a:lnSpc>
              <a:spcBef>
                <a:spcPts val="1400"/>
              </a:spcBef>
            </a:pPr>
            <a:r>
              <a:rPr lang="en-US" sz="1800" dirty="0">
                <a:solidFill>
                  <a:schemeClr val="accent3">
                    <a:lumMod val="25000"/>
                  </a:schemeClr>
                </a:solidFill>
                <a:latin typeface="Abadi" panose="020B0604020104020204" pitchFamily="34" charset="0"/>
              </a:rPr>
              <a:t>SELECT(SELECT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'%Success%’) as </a:t>
            </a:r>
            <a:r>
              <a:rPr lang="en-US" sz="1800" dirty="0" err="1">
                <a:solidFill>
                  <a:schemeClr val="accent3">
                    <a:lumMod val="25000"/>
                  </a:schemeClr>
                </a:solidFill>
                <a:latin typeface="Abadi" panose="020B0604020104020204" pitchFamily="34" charset="0"/>
              </a:rPr>
              <a:t>Successful_Mission_Outcomes</a:t>
            </a:r>
            <a:r>
              <a:rPr lang="en-US" sz="1800" dirty="0">
                <a:solidFill>
                  <a:schemeClr val="accent3">
                    <a:lumMod val="25000"/>
                  </a:schemeClr>
                </a:solidFill>
                <a:latin typeface="Abadi" panose="020B0604020104020204" pitchFamily="34" charset="0"/>
              </a:rPr>
              <a:t>, (SELECT Count(</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from </a:t>
            </a:r>
            <a:r>
              <a:rPr lang="en-US" sz="1800" dirty="0" err="1">
                <a:solidFill>
                  <a:schemeClr val="accent3">
                    <a:lumMod val="25000"/>
                  </a:schemeClr>
                </a:solidFill>
                <a:latin typeface="Abadi" panose="020B0604020104020204" pitchFamily="34" charset="0"/>
              </a:rPr>
              <a:t>tblSpaceX</a:t>
            </a:r>
            <a:r>
              <a:rPr lang="en-US" sz="1800" dirty="0">
                <a:solidFill>
                  <a:schemeClr val="accent3">
                    <a:lumMod val="25000"/>
                  </a:schemeClr>
                </a:solidFill>
                <a:latin typeface="Abadi" panose="020B0604020104020204" pitchFamily="34" charset="0"/>
              </a:rPr>
              <a:t> where </a:t>
            </a:r>
            <a:r>
              <a:rPr lang="en-US" sz="1800" dirty="0" err="1">
                <a:solidFill>
                  <a:schemeClr val="accent3">
                    <a:lumMod val="25000"/>
                  </a:schemeClr>
                </a:solidFill>
                <a:latin typeface="Abadi" panose="020B0604020104020204" pitchFamily="34" charset="0"/>
              </a:rPr>
              <a:t>Mission_Outcome</a:t>
            </a:r>
            <a:r>
              <a:rPr lang="en-US" sz="1800" dirty="0">
                <a:solidFill>
                  <a:schemeClr val="accent3">
                    <a:lumMod val="25000"/>
                  </a:schemeClr>
                </a:solidFill>
                <a:latin typeface="Abadi" panose="020B0604020104020204" pitchFamily="34" charset="0"/>
              </a:rPr>
              <a:t> LIKE '%Failure%’) as </a:t>
            </a:r>
            <a:r>
              <a:rPr lang="en-US" sz="1800" dirty="0" err="1">
                <a:solidFill>
                  <a:schemeClr val="accent3">
                    <a:lumMod val="25000"/>
                  </a:schemeClr>
                </a:solidFill>
                <a:latin typeface="Abadi" panose="020B0604020104020204" pitchFamily="34" charset="0"/>
              </a:rPr>
              <a:t>Failure_Mission_Coutcomes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Query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A much harder query I must say, we used subqueries here to  produce the results. The LIKE ‘%foo%’ wildcard shows that in  the record the foo phrase is in any part of the string in the  records for example. PHRASE “(Drone Ship was a Success)” LIKE ‘%Success%’ Word ‘Success’ is in the phrase the filter will include it in the dataset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618C9550-807B-5628-11B1-04B24BFF006E}"/>
              </a:ext>
            </a:extLst>
          </p:cNvPr>
          <p:cNvPicPr>
            <a:picLocks noChangeAspect="1"/>
          </p:cNvPicPr>
          <p:nvPr/>
        </p:nvPicPr>
        <p:blipFill>
          <a:blip r:embed="rId3"/>
          <a:stretch>
            <a:fillRect/>
          </a:stretch>
        </p:blipFill>
        <p:spPr>
          <a:xfrm>
            <a:off x="3477229" y="5469957"/>
            <a:ext cx="5178343" cy="7070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E25E5AB9-922E-DD7A-E347-2F3EC05D921F}"/>
              </a:ext>
            </a:extLst>
          </p:cNvPr>
          <p:cNvSpPr txBox="1">
            <a:spLocks/>
          </p:cNvSpPr>
          <p:nvPr/>
        </p:nvSpPr>
        <p:spPr>
          <a:xfrm>
            <a:off x="770010" y="1825625"/>
            <a:ext cx="83264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SQL Query:</a:t>
            </a:r>
          </a:p>
          <a:p>
            <a:pPr lvl="1">
              <a:lnSpc>
                <a:spcPct val="100000"/>
              </a:lnSpc>
              <a:spcBef>
                <a:spcPts val="1400"/>
              </a:spcBef>
            </a:pPr>
            <a:r>
              <a:rPr lang="en-US" sz="1800">
                <a:solidFill>
                  <a:schemeClr val="accent3">
                    <a:lumMod val="25000"/>
                  </a:schemeClr>
                </a:solidFill>
                <a:latin typeface="Abadi"/>
              </a:rPr>
              <a:t>SELECT DISTINCT Booster_Version, MAX(PAYLOAD_MASS_KG_) AS [Maximum Payload Mass] FROM tblSpaceX GROUP BY Booster_Version ORDER BY [Maximum Payload Mass] DESC</a:t>
            </a:r>
          </a:p>
          <a:p>
            <a:pPr>
              <a:lnSpc>
                <a:spcPct val="100000"/>
              </a:lnSpc>
              <a:spcBef>
                <a:spcPts val="1400"/>
              </a:spcBef>
            </a:pPr>
            <a:r>
              <a:rPr lang="en-US" sz="2200">
                <a:solidFill>
                  <a:schemeClr val="accent3">
                    <a:lumMod val="25000"/>
                  </a:schemeClr>
                </a:solidFill>
                <a:latin typeface="Abadi"/>
              </a:rPr>
              <a:t>Query explanation</a:t>
            </a:r>
          </a:p>
          <a:p>
            <a:pPr lvl="1" algn="just">
              <a:lnSpc>
                <a:spcPct val="100000"/>
              </a:lnSpc>
              <a:spcBef>
                <a:spcPts val="1400"/>
              </a:spcBef>
            </a:pPr>
            <a:r>
              <a:rPr lang="en-US" sz="2000">
                <a:solidFill>
                  <a:schemeClr val="accent3">
                    <a:lumMod val="25000"/>
                  </a:schemeClr>
                </a:solidFill>
                <a:latin typeface="Abadi"/>
              </a:rPr>
              <a:t>Using the word DISTINCT in the query means that it will only  show Unique values in the Booster_Version column from  tblSpaceX GROUP BY puts the list in order set to a certain condition. DESC means its arranging the dataset into descending order</a:t>
            </a:r>
            <a:endParaRPr lang="en-US" sz="2000" dirty="0">
              <a:solidFill>
                <a:schemeClr val="accent3">
                  <a:lumMod val="25000"/>
                </a:schemeClr>
              </a:solidFill>
              <a:latin typeface="Abadi"/>
            </a:endParaRPr>
          </a:p>
        </p:txBody>
      </p:sp>
      <p:pic>
        <p:nvPicPr>
          <p:cNvPr id="6" name="Imagen 5">
            <a:extLst>
              <a:ext uri="{FF2B5EF4-FFF2-40B4-BE49-F238E27FC236}">
                <a16:creationId xmlns:a16="http://schemas.microsoft.com/office/drawing/2014/main" id="{88472313-6123-6A5E-23C5-F23DC0C140D2}"/>
              </a:ext>
            </a:extLst>
          </p:cNvPr>
          <p:cNvPicPr>
            <a:picLocks noChangeAspect="1"/>
          </p:cNvPicPr>
          <p:nvPr/>
        </p:nvPicPr>
        <p:blipFill>
          <a:blip r:embed="rId3"/>
          <a:stretch>
            <a:fillRect/>
          </a:stretch>
        </p:blipFill>
        <p:spPr>
          <a:xfrm>
            <a:off x="9096499" y="2010331"/>
            <a:ext cx="2736991" cy="309260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C35498C9-4395-29E7-9479-785F9E87F7F4}"/>
              </a:ext>
            </a:extLst>
          </p:cNvPr>
          <p:cNvSpPr txBox="1">
            <a:spLocks/>
          </p:cNvSpPr>
          <p:nvPr/>
        </p:nvSpPr>
        <p:spPr>
          <a:xfrm>
            <a:off x="770010" y="1825625"/>
            <a:ext cx="659269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SQL Query:</a:t>
            </a:r>
          </a:p>
          <a:p>
            <a:pPr lvl="1">
              <a:lnSpc>
                <a:spcPct val="100000"/>
              </a:lnSpc>
              <a:spcBef>
                <a:spcPts val="1400"/>
              </a:spcBef>
            </a:pPr>
            <a:r>
              <a:rPr lang="en-US" sz="1400"/>
              <a:t>SELECT DATENAME(month, DATEADD(month, MONTH(CONVERT(date, Date, 105)), 0) - 1) AS Month, Booster_Version, Launch_Site, Landing_Outcome FROM tblSpaceX WHERE (Landing_Outcome LIKE N'%Success%') AND (YEAR(CONVERT(date, Date, 105)) = '2017') </a:t>
            </a:r>
            <a:endParaRPr lang="en-US" sz="18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Query explanation</a:t>
            </a:r>
          </a:p>
          <a:p>
            <a:pPr lvl="1">
              <a:lnSpc>
                <a:spcPct val="100000"/>
              </a:lnSpc>
              <a:spcBef>
                <a:spcPts val="1400"/>
              </a:spcBef>
            </a:pPr>
            <a:r>
              <a:rPr lang="en-US" sz="1200"/>
              <a:t>A much more complex query as I had my Date fields in SQL Server stored as NVARCHAR the MONTH function returns name month. The function CONVERT converts NVARCHAR to Date. WHERE clause filters Year to be 2017</a:t>
            </a:r>
            <a:endParaRPr lang="en-US" sz="1800" dirty="0">
              <a:solidFill>
                <a:schemeClr val="accent3">
                  <a:lumMod val="25000"/>
                </a:schemeClr>
              </a:solidFill>
              <a:latin typeface="Abadi" panose="020B0604020104020204" pitchFamily="34" charset="0"/>
            </a:endParaRPr>
          </a:p>
        </p:txBody>
      </p:sp>
      <p:pic>
        <p:nvPicPr>
          <p:cNvPr id="8" name="Imagen 7">
            <a:extLst>
              <a:ext uri="{FF2B5EF4-FFF2-40B4-BE49-F238E27FC236}">
                <a16:creationId xmlns:a16="http://schemas.microsoft.com/office/drawing/2014/main" id="{C5AC6AF9-8A79-3FD3-BE5F-C1BB30BAE746}"/>
              </a:ext>
            </a:extLst>
          </p:cNvPr>
          <p:cNvPicPr>
            <a:picLocks noChangeAspect="1"/>
          </p:cNvPicPr>
          <p:nvPr/>
        </p:nvPicPr>
        <p:blipFill>
          <a:blip r:embed="rId3"/>
          <a:stretch>
            <a:fillRect/>
          </a:stretch>
        </p:blipFill>
        <p:spPr>
          <a:xfrm>
            <a:off x="7939891" y="1896025"/>
            <a:ext cx="3518081" cy="33212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Content Placeholder 4">
            <a:extLst>
              <a:ext uri="{FF2B5EF4-FFF2-40B4-BE49-F238E27FC236}">
                <a16:creationId xmlns:a16="http://schemas.microsoft.com/office/drawing/2014/main" id="{222BC33D-8CB2-9B4E-4CD9-416FB846395F}"/>
              </a:ext>
            </a:extLst>
          </p:cNvPr>
          <p:cNvSpPr txBox="1">
            <a:spLocks/>
          </p:cNvSpPr>
          <p:nvPr/>
        </p:nvSpPr>
        <p:spPr>
          <a:xfrm>
            <a:off x="770010" y="1825625"/>
            <a:ext cx="6592691"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SQL Query:</a:t>
            </a:r>
          </a:p>
          <a:p>
            <a:pPr lvl="1">
              <a:lnSpc>
                <a:spcPct val="100000"/>
              </a:lnSpc>
              <a:spcBef>
                <a:spcPts val="1400"/>
              </a:spcBef>
            </a:pPr>
            <a:r>
              <a:rPr lang="en-US" sz="1200" dirty="0"/>
              <a:t>SELECT COUNT(</a:t>
            </a:r>
            <a:r>
              <a:rPr lang="en-US" sz="1200" dirty="0" err="1"/>
              <a:t>Landing_Outcome</a:t>
            </a:r>
            <a:r>
              <a:rPr lang="en-US" sz="1200" dirty="0"/>
              <a:t>) FROM </a:t>
            </a:r>
            <a:r>
              <a:rPr lang="en-US" sz="1200" dirty="0" err="1"/>
              <a:t>tblSpaceX</a:t>
            </a:r>
            <a:r>
              <a:rPr lang="en-US" sz="1200" dirty="0"/>
              <a:t> WHERE (</a:t>
            </a:r>
            <a:r>
              <a:rPr lang="en-US" sz="1200" dirty="0" err="1"/>
              <a:t>Landing_Outcome</a:t>
            </a:r>
            <a:r>
              <a:rPr lang="en-US" sz="1200" dirty="0"/>
              <a:t> LIKE '%Success%’) AND (Date &gt; '04-06-2010’) AND (Date &lt; '20-03-2017')</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Query explanation</a:t>
            </a:r>
          </a:p>
          <a:p>
            <a:pPr lvl="1">
              <a:lnSpc>
                <a:spcPct val="100000"/>
              </a:lnSpc>
              <a:spcBef>
                <a:spcPts val="1400"/>
              </a:spcBef>
            </a:pPr>
            <a:r>
              <a:rPr lang="en-US" sz="1050" dirty="0"/>
              <a:t>Function COUNT counts records in column WHERE filters data LIKE (wildcard) AND (conditions) AND (conditions) </a:t>
            </a:r>
            <a:endParaRPr lang="en-US" sz="1800" dirty="0">
              <a:solidFill>
                <a:schemeClr val="accent3">
                  <a:lumMod val="25000"/>
                </a:schemeClr>
              </a:solidFill>
              <a:latin typeface="Abadi" panose="020B0604020104020204" pitchFamily="34" charset="0"/>
            </a:endParaRPr>
          </a:p>
        </p:txBody>
      </p:sp>
      <p:pic>
        <p:nvPicPr>
          <p:cNvPr id="10" name="Imagen 9">
            <a:extLst>
              <a:ext uri="{FF2B5EF4-FFF2-40B4-BE49-F238E27FC236}">
                <a16:creationId xmlns:a16="http://schemas.microsoft.com/office/drawing/2014/main" id="{205E151E-5F0C-922E-9A44-62B615DF39FB}"/>
              </a:ext>
            </a:extLst>
          </p:cNvPr>
          <p:cNvPicPr>
            <a:picLocks noChangeAspect="1"/>
          </p:cNvPicPr>
          <p:nvPr/>
        </p:nvPicPr>
        <p:blipFill>
          <a:blip r:embed="rId3"/>
          <a:stretch>
            <a:fillRect/>
          </a:stretch>
        </p:blipFill>
        <p:spPr>
          <a:xfrm>
            <a:off x="1606319" y="4505848"/>
            <a:ext cx="4489681" cy="482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Imagen 5">
            <a:extLst>
              <a:ext uri="{FF2B5EF4-FFF2-40B4-BE49-F238E27FC236}">
                <a16:creationId xmlns:a16="http://schemas.microsoft.com/office/drawing/2014/main" id="{D216661E-B77C-2A27-03C4-6D1F00A2D3BD}"/>
              </a:ext>
            </a:extLst>
          </p:cNvPr>
          <p:cNvPicPr>
            <a:picLocks noChangeAspect="1"/>
          </p:cNvPicPr>
          <p:nvPr/>
        </p:nvPicPr>
        <p:blipFill>
          <a:blip r:embed="rId3"/>
          <a:stretch>
            <a:fillRect/>
          </a:stretch>
        </p:blipFill>
        <p:spPr>
          <a:xfrm>
            <a:off x="2438146" y="1484298"/>
            <a:ext cx="7179329" cy="454127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Imagen 3">
            <a:extLst>
              <a:ext uri="{FF2B5EF4-FFF2-40B4-BE49-F238E27FC236}">
                <a16:creationId xmlns:a16="http://schemas.microsoft.com/office/drawing/2014/main" id="{0F4BBF08-048A-14C8-814E-950A366A1F2F}"/>
              </a:ext>
            </a:extLst>
          </p:cNvPr>
          <p:cNvPicPr>
            <a:picLocks noChangeAspect="1"/>
          </p:cNvPicPr>
          <p:nvPr/>
        </p:nvPicPr>
        <p:blipFill>
          <a:blip r:embed="rId3"/>
          <a:stretch>
            <a:fillRect/>
          </a:stretch>
        </p:blipFill>
        <p:spPr>
          <a:xfrm>
            <a:off x="676377" y="1298338"/>
            <a:ext cx="10702868" cy="4621166"/>
          </a:xfrm>
          <a:prstGeom prst="rect">
            <a:avLst/>
          </a:prstGeom>
        </p:spPr>
      </p:pic>
      <p:pic>
        <p:nvPicPr>
          <p:cNvPr id="7" name="Imagen 6">
            <a:extLst>
              <a:ext uri="{FF2B5EF4-FFF2-40B4-BE49-F238E27FC236}">
                <a16:creationId xmlns:a16="http://schemas.microsoft.com/office/drawing/2014/main" id="{393D552D-61EC-7EC4-9B05-90FD9F1E7A39}"/>
              </a:ext>
            </a:extLst>
          </p:cNvPr>
          <p:cNvPicPr>
            <a:picLocks noChangeAspect="1"/>
          </p:cNvPicPr>
          <p:nvPr/>
        </p:nvPicPr>
        <p:blipFill>
          <a:blip r:embed="rId4"/>
          <a:stretch>
            <a:fillRect/>
          </a:stretch>
        </p:blipFill>
        <p:spPr>
          <a:xfrm>
            <a:off x="10501367" y="5677699"/>
            <a:ext cx="285765" cy="20321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7" name="Imagen 6">
            <a:extLst>
              <a:ext uri="{FF2B5EF4-FFF2-40B4-BE49-F238E27FC236}">
                <a16:creationId xmlns:a16="http://schemas.microsoft.com/office/drawing/2014/main" id="{C1ADAE32-9048-A11E-F62E-21435714F0BF}"/>
              </a:ext>
            </a:extLst>
          </p:cNvPr>
          <p:cNvPicPr>
            <a:picLocks noChangeAspect="1"/>
          </p:cNvPicPr>
          <p:nvPr/>
        </p:nvPicPr>
        <p:blipFill>
          <a:blip r:embed="rId3"/>
          <a:stretch>
            <a:fillRect/>
          </a:stretch>
        </p:blipFill>
        <p:spPr>
          <a:xfrm>
            <a:off x="911142" y="1464904"/>
            <a:ext cx="10233337" cy="435878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Imagen 3">
            <a:extLst>
              <a:ext uri="{FF2B5EF4-FFF2-40B4-BE49-F238E27FC236}">
                <a16:creationId xmlns:a16="http://schemas.microsoft.com/office/drawing/2014/main" id="{2F1AAF6F-9A9B-C72F-B2FE-E853E9BACD05}"/>
              </a:ext>
            </a:extLst>
          </p:cNvPr>
          <p:cNvPicPr>
            <a:picLocks noChangeAspect="1"/>
          </p:cNvPicPr>
          <p:nvPr/>
        </p:nvPicPr>
        <p:blipFill>
          <a:blip r:embed="rId3"/>
          <a:stretch>
            <a:fillRect/>
          </a:stretch>
        </p:blipFill>
        <p:spPr>
          <a:xfrm>
            <a:off x="1085174" y="1771565"/>
            <a:ext cx="9885273" cy="425400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78254"/>
            <a:ext cx="10530114" cy="4449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spcBef>
                <a:spcPts val="1400"/>
              </a:spcBef>
            </a:pPr>
            <a:r>
              <a:rPr lang="en-US" sz="1800" dirty="0">
                <a:solidFill>
                  <a:schemeClr val="accent3">
                    <a:lumMod val="25000"/>
                  </a:schemeClr>
                </a:solidFill>
                <a:latin typeface="Abadi" panose="020B0604020104020204" pitchFamily="34" charset="0"/>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influences if the rocket will land successfully?</a:t>
            </a:r>
          </a:p>
          <a:p>
            <a:pPr lvl="2">
              <a:spcBef>
                <a:spcPts val="1400"/>
              </a:spcBef>
            </a:pPr>
            <a:r>
              <a:rPr lang="en-US" sz="1400" dirty="0">
                <a:solidFill>
                  <a:schemeClr val="accent3">
                    <a:lumMod val="25000"/>
                  </a:schemeClr>
                </a:solidFill>
                <a:latin typeface="Abadi" panose="020B0604020104020204" pitchFamily="34" charset="0"/>
              </a:rPr>
              <a:t>The effect each relationship with certain rocket variables will impact in determining the success rate of a successful landing.</a:t>
            </a:r>
          </a:p>
          <a:p>
            <a:pPr lvl="1">
              <a:spcBef>
                <a:spcPts val="1400"/>
              </a:spcBef>
            </a:pPr>
            <a:r>
              <a:rPr lang="en-US" sz="1800" dirty="0">
                <a:solidFill>
                  <a:schemeClr val="accent3">
                    <a:lumMod val="25000"/>
                  </a:schemeClr>
                </a:solidFill>
                <a:latin typeface="Abadi" panose="020B0604020104020204" pitchFamily="34" charset="0"/>
              </a:rPr>
              <a:t>What conditions does SpaceX have to achieve to get the best results and ensure the best rocket success landing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Imagen 3">
            <a:extLst>
              <a:ext uri="{FF2B5EF4-FFF2-40B4-BE49-F238E27FC236}">
                <a16:creationId xmlns:a16="http://schemas.microsoft.com/office/drawing/2014/main" id="{7F1A5F1F-4304-042C-DB93-C4678A91DE26}"/>
              </a:ext>
            </a:extLst>
          </p:cNvPr>
          <p:cNvPicPr>
            <a:picLocks noChangeAspect="1"/>
          </p:cNvPicPr>
          <p:nvPr/>
        </p:nvPicPr>
        <p:blipFill>
          <a:blip r:embed="rId3"/>
          <a:stretch>
            <a:fillRect/>
          </a:stretch>
        </p:blipFill>
        <p:spPr>
          <a:xfrm>
            <a:off x="2609380" y="1569962"/>
            <a:ext cx="6973239" cy="375230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Imagen 3">
            <a:extLst>
              <a:ext uri="{FF2B5EF4-FFF2-40B4-BE49-F238E27FC236}">
                <a16:creationId xmlns:a16="http://schemas.microsoft.com/office/drawing/2014/main" id="{8FF91AA7-1947-141E-DA53-D5326FAC52BB}"/>
              </a:ext>
            </a:extLst>
          </p:cNvPr>
          <p:cNvPicPr>
            <a:picLocks noChangeAspect="1"/>
          </p:cNvPicPr>
          <p:nvPr/>
        </p:nvPicPr>
        <p:blipFill>
          <a:blip r:embed="rId3"/>
          <a:stretch>
            <a:fillRect/>
          </a:stretch>
        </p:blipFill>
        <p:spPr>
          <a:xfrm>
            <a:off x="1025654" y="1605746"/>
            <a:ext cx="10140691" cy="36465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7305211" cy="4496816"/>
          </a:xfrm>
          <a:prstGeom prst="rect">
            <a:avLst/>
          </a:prstGeom>
        </p:spPr>
        <p:txBody>
          <a:bodyPr vert="horz" lIns="91440" tIns="45720" rIns="91440" bIns="45720" rtlCol="0" anchor="t">
            <a:normAutofit lnSpcReduction="10000"/>
          </a:bodyPr>
          <a:lstStyle/>
          <a:p>
            <a:pPr>
              <a:lnSpc>
                <a:spcPct val="100000"/>
              </a:lnSpc>
              <a:spcBef>
                <a:spcPts val="1400"/>
              </a:spcBef>
            </a:pPr>
            <a:r>
              <a:rPr lang="en-US" sz="1600" dirty="0"/>
              <a:t>As you can see our accuracy is extremely close but we do have a winner its down to decimal places! using this function</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s-MX" sz="1600" dirty="0" err="1"/>
              <a:t>The</a:t>
            </a:r>
            <a:r>
              <a:rPr lang="es-MX" sz="1600" dirty="0"/>
              <a:t> </a:t>
            </a:r>
            <a:r>
              <a:rPr lang="es-MX" sz="1600" dirty="0" err="1"/>
              <a:t>tree</a:t>
            </a:r>
            <a:r>
              <a:rPr lang="es-MX" sz="1600" dirty="0"/>
              <a:t> </a:t>
            </a:r>
            <a:r>
              <a:rPr lang="es-MX" sz="1600" dirty="0" err="1"/>
              <a:t>algorithm</a:t>
            </a:r>
            <a:r>
              <a:rPr lang="es-MX" sz="1600" dirty="0"/>
              <a:t> </a:t>
            </a:r>
            <a:r>
              <a:rPr lang="es-MX" sz="1600" dirty="0" err="1"/>
              <a:t>is</a:t>
            </a:r>
            <a:r>
              <a:rPr lang="es-MX" sz="1600" dirty="0"/>
              <a:t> </a:t>
            </a:r>
            <a:r>
              <a:rPr lang="es-MX" sz="1600" dirty="0" err="1"/>
              <a:t>better</a:t>
            </a:r>
            <a:endParaRPr lang="es-MX" sz="1600" dirty="0"/>
          </a:p>
          <a:p>
            <a:pPr>
              <a:lnSpc>
                <a:spcPct val="100000"/>
              </a:lnSpc>
              <a:spcBef>
                <a:spcPts val="1400"/>
              </a:spcBef>
            </a:pPr>
            <a:endParaRPr lang="es-MX" sz="1600" dirty="0">
              <a:solidFill>
                <a:schemeClr val="accent3">
                  <a:lumMod val="25000"/>
                </a:schemeClr>
              </a:solidFill>
              <a:latin typeface="Abadi" panose="020B0604020104020204" pitchFamily="34" charset="0"/>
            </a:endParaRPr>
          </a:p>
          <a:p>
            <a:pPr>
              <a:lnSpc>
                <a:spcPct val="100000"/>
              </a:lnSpc>
              <a:spcBef>
                <a:spcPts val="1400"/>
              </a:spcBef>
            </a:pPr>
            <a:endParaRPr lang="es-MX"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After selecting the best hyperparameters for the decision tree classifier using the validation data, we         achieved 83.33% accuracy on the test data.</a:t>
            </a:r>
          </a:p>
          <a:p>
            <a:pPr>
              <a:lnSpc>
                <a:spcPct val="100000"/>
              </a:lnSpc>
              <a:spcBef>
                <a:spcPts val="1400"/>
              </a:spcBef>
            </a:pPr>
            <a:endParaRPr lang="es-MX" sz="16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n 2">
            <a:extLst>
              <a:ext uri="{FF2B5EF4-FFF2-40B4-BE49-F238E27FC236}">
                <a16:creationId xmlns:a16="http://schemas.microsoft.com/office/drawing/2014/main" id="{F73483E0-DC2A-0DEC-99AF-5CABD7EBD6C2}"/>
              </a:ext>
            </a:extLst>
          </p:cNvPr>
          <p:cNvPicPr>
            <a:picLocks noChangeAspect="1"/>
          </p:cNvPicPr>
          <p:nvPr/>
        </p:nvPicPr>
        <p:blipFill>
          <a:blip r:embed="rId3"/>
          <a:stretch>
            <a:fillRect/>
          </a:stretch>
        </p:blipFill>
        <p:spPr>
          <a:xfrm>
            <a:off x="1654912" y="3015460"/>
            <a:ext cx="3556183" cy="209561"/>
          </a:xfrm>
          <a:prstGeom prst="rect">
            <a:avLst/>
          </a:prstGeom>
        </p:spPr>
      </p:pic>
      <p:pic>
        <p:nvPicPr>
          <p:cNvPr id="7" name="Imagen 6">
            <a:extLst>
              <a:ext uri="{FF2B5EF4-FFF2-40B4-BE49-F238E27FC236}">
                <a16:creationId xmlns:a16="http://schemas.microsoft.com/office/drawing/2014/main" id="{E0521A10-0519-8F7B-D83F-AA15DA4BD1A5}"/>
              </a:ext>
            </a:extLst>
          </p:cNvPr>
          <p:cNvPicPr>
            <a:picLocks noChangeAspect="1"/>
          </p:cNvPicPr>
          <p:nvPr/>
        </p:nvPicPr>
        <p:blipFill>
          <a:blip r:embed="rId4"/>
          <a:stretch>
            <a:fillRect/>
          </a:stretch>
        </p:blipFill>
        <p:spPr>
          <a:xfrm>
            <a:off x="2026405" y="3330649"/>
            <a:ext cx="2813195" cy="1314518"/>
          </a:xfrm>
          <a:prstGeom prst="rect">
            <a:avLst/>
          </a:prstGeom>
        </p:spPr>
      </p:pic>
      <p:pic>
        <p:nvPicPr>
          <p:cNvPr id="10" name="Imagen 9">
            <a:extLst>
              <a:ext uri="{FF2B5EF4-FFF2-40B4-BE49-F238E27FC236}">
                <a16:creationId xmlns:a16="http://schemas.microsoft.com/office/drawing/2014/main" id="{9AC0E5AA-25A2-ECAE-A015-5FC567C9BDA6}"/>
              </a:ext>
            </a:extLst>
          </p:cNvPr>
          <p:cNvPicPr>
            <a:picLocks noChangeAspect="1"/>
          </p:cNvPicPr>
          <p:nvPr/>
        </p:nvPicPr>
        <p:blipFill>
          <a:blip r:embed="rId5"/>
          <a:stretch>
            <a:fillRect/>
          </a:stretch>
        </p:blipFill>
        <p:spPr>
          <a:xfrm>
            <a:off x="947388" y="5586743"/>
            <a:ext cx="7969660" cy="292115"/>
          </a:xfrm>
          <a:prstGeom prst="rect">
            <a:avLst/>
          </a:prstGeom>
        </p:spPr>
      </p:pic>
      <p:pic>
        <p:nvPicPr>
          <p:cNvPr id="12" name="Imagen 11">
            <a:extLst>
              <a:ext uri="{FF2B5EF4-FFF2-40B4-BE49-F238E27FC236}">
                <a16:creationId xmlns:a16="http://schemas.microsoft.com/office/drawing/2014/main" id="{38E7AB7A-4E2D-6846-8282-8BCAACFD36C2}"/>
              </a:ext>
            </a:extLst>
          </p:cNvPr>
          <p:cNvPicPr>
            <a:picLocks noChangeAspect="1"/>
          </p:cNvPicPr>
          <p:nvPr/>
        </p:nvPicPr>
        <p:blipFill>
          <a:blip r:embed="rId6"/>
          <a:stretch>
            <a:fillRect/>
          </a:stretch>
        </p:blipFill>
        <p:spPr>
          <a:xfrm>
            <a:off x="7710183" y="2398222"/>
            <a:ext cx="3041806" cy="30418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600" dirty="0"/>
              <a:t>Examining the confusion matrix, we see that Tree can distinguish between the different classes. We see that the major problem is false positives.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n 2">
            <a:extLst>
              <a:ext uri="{FF2B5EF4-FFF2-40B4-BE49-F238E27FC236}">
                <a16:creationId xmlns:a16="http://schemas.microsoft.com/office/drawing/2014/main" id="{3CD66058-B438-DDC5-BE24-A8665F6BDDC3}"/>
              </a:ext>
            </a:extLst>
          </p:cNvPr>
          <p:cNvPicPr>
            <a:picLocks noChangeAspect="1"/>
          </p:cNvPicPr>
          <p:nvPr/>
        </p:nvPicPr>
        <p:blipFill>
          <a:blip r:embed="rId3"/>
          <a:stretch>
            <a:fillRect/>
          </a:stretch>
        </p:blipFill>
        <p:spPr>
          <a:xfrm>
            <a:off x="1010531" y="2775546"/>
            <a:ext cx="1866996" cy="1562180"/>
          </a:xfrm>
          <a:prstGeom prst="rect">
            <a:avLst/>
          </a:prstGeom>
        </p:spPr>
      </p:pic>
      <p:pic>
        <p:nvPicPr>
          <p:cNvPr id="7" name="Imagen 6">
            <a:extLst>
              <a:ext uri="{FF2B5EF4-FFF2-40B4-BE49-F238E27FC236}">
                <a16:creationId xmlns:a16="http://schemas.microsoft.com/office/drawing/2014/main" id="{B9DB675C-EDF7-DE9E-6404-0399BC08C094}"/>
              </a:ext>
            </a:extLst>
          </p:cNvPr>
          <p:cNvPicPr>
            <a:picLocks noChangeAspect="1"/>
          </p:cNvPicPr>
          <p:nvPr/>
        </p:nvPicPr>
        <p:blipFill>
          <a:blip r:embed="rId4"/>
          <a:stretch>
            <a:fillRect/>
          </a:stretch>
        </p:blipFill>
        <p:spPr>
          <a:xfrm>
            <a:off x="6095999" y="2546188"/>
            <a:ext cx="3905451" cy="30481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92718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Tree Classifier Algorithm is the best for Machine Learning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for SpaceX launches is directly proportional time in years they will eventually perfect the launches</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Haversine formula</a:t>
            </a:r>
          </a:p>
          <a:p>
            <a:pPr>
              <a:lnSpc>
                <a:spcPct val="100000"/>
              </a:lnSpc>
              <a:spcBef>
                <a:spcPts val="1400"/>
              </a:spcBef>
            </a:pPr>
            <a:r>
              <a:rPr lang="en-US" sz="2200" dirty="0" err="1">
                <a:solidFill>
                  <a:schemeClr val="accent3">
                    <a:lumMod val="25000"/>
                  </a:schemeClr>
                </a:solidFill>
                <a:latin typeface="Abadi" panose="020B0604020104020204" pitchFamily="34" charset="0"/>
              </a:rPr>
              <a:t>ADGGoogleMaps</a:t>
            </a:r>
            <a:r>
              <a:rPr lang="en-US" sz="2200" dirty="0">
                <a:solidFill>
                  <a:schemeClr val="accent3">
                    <a:lumMod val="25000"/>
                  </a:schemeClr>
                </a:solidFill>
                <a:latin typeface="Abadi" panose="020B0604020104020204" pitchFamily="34" charset="0"/>
              </a:rPr>
              <a:t> Module (not used but created)</a:t>
            </a:r>
          </a:p>
          <a:p>
            <a:pPr>
              <a:lnSpc>
                <a:spcPct val="100000"/>
              </a:lnSpc>
              <a:spcBef>
                <a:spcPts val="1400"/>
              </a:spcBef>
            </a:pPr>
            <a:r>
              <a:rPr lang="en-US" sz="2200" dirty="0">
                <a:solidFill>
                  <a:schemeClr val="accent3">
                    <a:lumMod val="25000"/>
                  </a:schemeClr>
                </a:solidFill>
                <a:latin typeface="Abadi" panose="020B0604020104020204" pitchFamily="34" charset="0"/>
              </a:rPr>
              <a:t>Module </a:t>
            </a:r>
            <a:r>
              <a:rPr lang="en-US" sz="2200" dirty="0" err="1">
                <a:solidFill>
                  <a:schemeClr val="accent3">
                    <a:lumMod val="25000"/>
                  </a:schemeClr>
                </a:solidFill>
                <a:latin typeface="Abadi" panose="020B0604020104020204" pitchFamily="34" charset="0"/>
              </a:rPr>
              <a:t>sqlserver</a:t>
            </a:r>
            <a:r>
              <a:rPr lang="en-US" sz="2200" dirty="0">
                <a:solidFill>
                  <a:schemeClr val="accent3">
                    <a:lumMod val="25000"/>
                  </a:schemeClr>
                </a:solidFill>
                <a:latin typeface="Abadi" panose="020B0604020104020204" pitchFamily="34" charset="0"/>
              </a:rPr>
              <a:t> (ADGSQLSERVER)</a:t>
            </a:r>
          </a:p>
          <a:p>
            <a:pPr>
              <a:lnSpc>
                <a:spcPct val="100000"/>
              </a:lnSpc>
              <a:spcBef>
                <a:spcPts val="1400"/>
              </a:spcBef>
            </a:pPr>
            <a:r>
              <a:rPr lang="en-US" sz="2200" dirty="0">
                <a:solidFill>
                  <a:schemeClr val="accent3">
                    <a:lumMod val="25000"/>
                  </a:schemeClr>
                </a:solidFill>
                <a:latin typeface="Abadi" panose="020B0604020104020204" pitchFamily="34" charset="0"/>
              </a:rPr>
              <a:t>PythonAnywhere 24/7 dashboard</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err="1">
                <a:solidFill>
                  <a:schemeClr val="accent3">
                    <a:lumMod val="25000"/>
                  </a:schemeClr>
                </a:solidFill>
                <a:latin typeface="Abadi" panose="020B0604020104020204" pitchFamily="34" charset="0"/>
              </a:rPr>
              <a:t>ADGGoogleMaps</a:t>
            </a:r>
            <a:endParaRPr lang="en-US" dirty="0">
              <a:solidFill>
                <a:srgbClr val="0B49CB"/>
              </a:solidFill>
            </a:endParaRPr>
          </a:p>
        </p:txBody>
      </p:sp>
      <p:pic>
        <p:nvPicPr>
          <p:cNvPr id="3" name="Imagen 2">
            <a:extLst>
              <a:ext uri="{FF2B5EF4-FFF2-40B4-BE49-F238E27FC236}">
                <a16:creationId xmlns:a16="http://schemas.microsoft.com/office/drawing/2014/main" id="{8BE45246-D604-B446-CF13-07559EE8B952}"/>
              </a:ext>
            </a:extLst>
          </p:cNvPr>
          <p:cNvPicPr>
            <a:picLocks noChangeAspect="1"/>
          </p:cNvPicPr>
          <p:nvPr/>
        </p:nvPicPr>
        <p:blipFill>
          <a:blip r:embed="rId4"/>
          <a:stretch>
            <a:fillRect/>
          </a:stretch>
        </p:blipFill>
        <p:spPr>
          <a:xfrm>
            <a:off x="709029" y="1297403"/>
            <a:ext cx="10605602" cy="4728170"/>
          </a:xfrm>
          <a:prstGeom prst="rect">
            <a:avLst/>
          </a:prstGeom>
        </p:spPr>
      </p:pic>
    </p:spTree>
    <p:extLst>
      <p:ext uri="{BB962C8B-B14F-4D97-AF65-F5344CB8AC3E}">
        <p14:creationId xmlns:p14="http://schemas.microsoft.com/office/powerpoint/2010/main" val="1329970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15334"/>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t>
            </a:r>
          </a:p>
          <a:p>
            <a:pPr lvl="1">
              <a:lnSpc>
                <a:spcPct val="120000"/>
              </a:lnSpc>
              <a:spcBef>
                <a:spcPts val="1400"/>
              </a:spcBef>
            </a:pPr>
            <a:r>
              <a:rPr lang="en-US" sz="7600" dirty="0">
                <a:solidFill>
                  <a:schemeClr val="bg2">
                    <a:lumMod val="50000"/>
                  </a:schemeClr>
                </a:solidFill>
                <a:latin typeface="Abadi"/>
              </a:rPr>
              <a:t>(Web Scrapping)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data fields for Machine Learning and dropping irrelevant columns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Plotting : Scatter Graphs, Bar Graphs to show relationships between variables to show patterns of data.</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116"/>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datasets was collected by</a:t>
            </a:r>
          </a:p>
          <a:p>
            <a:pPr lvl="1">
              <a:lnSpc>
                <a:spcPct val="100000"/>
              </a:lnSpc>
              <a:spcBef>
                <a:spcPts val="1400"/>
              </a:spcBef>
            </a:pPr>
            <a:r>
              <a:rPr lang="en-US" sz="1800" dirty="0">
                <a:solidFill>
                  <a:schemeClr val="accent3">
                    <a:lumMod val="25000"/>
                  </a:schemeClr>
                </a:solidFill>
                <a:latin typeface="Abadi" panose="020B0604020104020204" pitchFamily="34" charset="0"/>
              </a:rPr>
              <a:t>We worked with SpaceX launch data that is gathered from the SpaceX REST API.</a:t>
            </a:r>
          </a:p>
          <a:p>
            <a:pPr lvl="1">
              <a:lnSpc>
                <a:spcPct val="100000"/>
              </a:lnSpc>
              <a:spcBef>
                <a:spcPts val="1400"/>
              </a:spcBef>
            </a:pPr>
            <a:r>
              <a:rPr lang="en-US" sz="1800" dirty="0">
                <a:solidFill>
                  <a:schemeClr val="accent3">
                    <a:lumMod val="25000"/>
                  </a:schemeClr>
                </a:solidFill>
                <a:latin typeface="Abadi" panose="020B0604020104020204" pitchFamily="34" charset="0"/>
              </a:rPr>
              <a:t>This API will give us data about launches, including information about the rocket used, payload delivered, launch specifications, landing specifications, and landing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Our goal is to use this data to predict whether SpaceX will attempt to land a rocket or not.</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SpaceX REST API endpoints, or URL, starts with api.spacexdata.com/v4/.</a:t>
            </a:r>
          </a:p>
          <a:p>
            <a:pPr lvl="1">
              <a:lnSpc>
                <a:spcPct val="100000"/>
              </a:lnSpc>
              <a:spcBef>
                <a:spcPts val="1400"/>
              </a:spcBef>
            </a:pPr>
            <a:r>
              <a:rPr lang="en-US" sz="1800" dirty="0">
                <a:solidFill>
                  <a:schemeClr val="accent3">
                    <a:lumMod val="25000"/>
                  </a:schemeClr>
                </a:solidFill>
                <a:latin typeface="Abadi" panose="020B0604020104020204" pitchFamily="34" charset="0"/>
              </a:rPr>
              <a:t>Another popular data source for obtaining Falcon 9 Launch data is web scraping Wikipedia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a 1">
            <a:extLst>
              <a:ext uri="{FF2B5EF4-FFF2-40B4-BE49-F238E27FC236}">
                <a16:creationId xmlns:a16="http://schemas.microsoft.com/office/drawing/2014/main" id="{16658291-4630-C1BA-EF71-A5EE7CEFD7C1}"/>
              </a:ext>
            </a:extLst>
          </p:cNvPr>
          <p:cNvGraphicFramePr/>
          <p:nvPr>
            <p:extLst>
              <p:ext uri="{D42A27DB-BD31-4B8C-83A1-F6EECF244321}">
                <p14:modId xmlns:p14="http://schemas.microsoft.com/office/powerpoint/2010/main" val="1103911996"/>
              </p:ext>
            </p:extLst>
          </p:nvPr>
        </p:nvGraphicFramePr>
        <p:xfrm>
          <a:off x="770011" y="5751608"/>
          <a:ext cx="4817979" cy="773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uadroTexto 2">
            <a:extLst>
              <a:ext uri="{FF2B5EF4-FFF2-40B4-BE49-F238E27FC236}">
                <a16:creationId xmlns:a16="http://schemas.microsoft.com/office/drawing/2014/main" id="{728CFB79-2D39-E7E4-F4B5-A4E77BB2E0BD}"/>
              </a:ext>
            </a:extLst>
          </p:cNvPr>
          <p:cNvSpPr txBox="1"/>
          <p:nvPr/>
        </p:nvSpPr>
        <p:spPr>
          <a:xfrm>
            <a:off x="2569698" y="5364884"/>
            <a:ext cx="1218603" cy="369332"/>
          </a:xfrm>
          <a:prstGeom prst="rect">
            <a:avLst/>
          </a:prstGeom>
          <a:noFill/>
        </p:spPr>
        <p:txBody>
          <a:bodyPr wrap="none" rtlCol="0">
            <a:spAutoFit/>
          </a:bodyPr>
          <a:lstStyle/>
          <a:p>
            <a:r>
              <a:rPr lang="es-MX" dirty="0"/>
              <a:t>SpaceX API</a:t>
            </a:r>
          </a:p>
        </p:txBody>
      </p:sp>
      <p:graphicFrame>
        <p:nvGraphicFramePr>
          <p:cNvPr id="4" name="Diagrama 3">
            <a:extLst>
              <a:ext uri="{FF2B5EF4-FFF2-40B4-BE49-F238E27FC236}">
                <a16:creationId xmlns:a16="http://schemas.microsoft.com/office/drawing/2014/main" id="{69A9EF9B-8414-CB39-6228-E396E51AB346}"/>
              </a:ext>
            </a:extLst>
          </p:cNvPr>
          <p:cNvGraphicFramePr/>
          <p:nvPr>
            <p:extLst>
              <p:ext uri="{D42A27DB-BD31-4B8C-83A1-F6EECF244321}">
                <p14:modId xmlns:p14="http://schemas.microsoft.com/office/powerpoint/2010/main" val="3060296819"/>
              </p:ext>
            </p:extLst>
          </p:nvPr>
        </p:nvGraphicFramePr>
        <p:xfrm>
          <a:off x="6141430" y="5763860"/>
          <a:ext cx="4590740" cy="7489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uadroTexto 6">
            <a:extLst>
              <a:ext uri="{FF2B5EF4-FFF2-40B4-BE49-F238E27FC236}">
                <a16:creationId xmlns:a16="http://schemas.microsoft.com/office/drawing/2014/main" id="{F1060C7C-BA91-2C71-0263-4A907D544089}"/>
              </a:ext>
            </a:extLst>
          </p:cNvPr>
          <p:cNvSpPr txBox="1"/>
          <p:nvPr/>
        </p:nvSpPr>
        <p:spPr>
          <a:xfrm>
            <a:off x="7642544" y="5375468"/>
            <a:ext cx="1588512" cy="369332"/>
          </a:xfrm>
          <a:prstGeom prst="rect">
            <a:avLst/>
          </a:prstGeom>
          <a:noFill/>
        </p:spPr>
        <p:txBody>
          <a:bodyPr wrap="none" rtlCol="0">
            <a:spAutoFit/>
          </a:bodyPr>
          <a:lstStyle/>
          <a:p>
            <a:r>
              <a:rPr lang="es-MX" dirty="0"/>
              <a:t>Web </a:t>
            </a:r>
            <a:r>
              <a:rPr lang="es-MX" dirty="0" err="1"/>
              <a:t>Scrapping</a:t>
            </a:r>
            <a:endParaRPr lang="es-MX"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F2303D98-817C-9DB8-9323-DB10B0A6AF10}"/>
              </a:ext>
            </a:extLst>
          </p:cNvPr>
          <p:cNvPicPr>
            <a:picLocks noChangeAspect="1"/>
          </p:cNvPicPr>
          <p:nvPr/>
        </p:nvPicPr>
        <p:blipFill>
          <a:blip r:embed="rId3"/>
          <a:stretch>
            <a:fillRect/>
          </a:stretch>
        </p:blipFill>
        <p:spPr>
          <a:xfrm>
            <a:off x="5910262" y="1744444"/>
            <a:ext cx="5547710" cy="4254719"/>
          </a:xfrm>
          <a:prstGeom prst="rect">
            <a:avLst/>
          </a:prstGeom>
        </p:spPr>
      </p:pic>
      <p:pic>
        <p:nvPicPr>
          <p:cNvPr id="9" name="Imagen 8">
            <a:extLst>
              <a:ext uri="{FF2B5EF4-FFF2-40B4-BE49-F238E27FC236}">
                <a16:creationId xmlns:a16="http://schemas.microsoft.com/office/drawing/2014/main" id="{59D76802-AC28-BAB6-E43F-6E88B4D4F589}"/>
              </a:ext>
            </a:extLst>
          </p:cNvPr>
          <p:cNvPicPr>
            <a:picLocks noChangeAspect="1"/>
          </p:cNvPicPr>
          <p:nvPr/>
        </p:nvPicPr>
        <p:blipFill>
          <a:blip r:embed="rId4"/>
          <a:stretch>
            <a:fillRect/>
          </a:stretch>
        </p:blipFill>
        <p:spPr>
          <a:xfrm>
            <a:off x="10628121" y="5761962"/>
            <a:ext cx="222261" cy="107956"/>
          </a:xfrm>
          <a:prstGeom prst="rect">
            <a:avLst/>
          </a:prstGeom>
        </p:spPr>
      </p:pic>
      <p:sp>
        <p:nvSpPr>
          <p:cNvPr id="10" name="CuadroTexto 9">
            <a:extLst>
              <a:ext uri="{FF2B5EF4-FFF2-40B4-BE49-F238E27FC236}">
                <a16:creationId xmlns:a16="http://schemas.microsoft.com/office/drawing/2014/main" id="{B77E1819-49DA-6400-4E3D-1E817979E508}"/>
              </a:ext>
            </a:extLst>
          </p:cNvPr>
          <p:cNvSpPr txBox="1"/>
          <p:nvPr/>
        </p:nvSpPr>
        <p:spPr>
          <a:xfrm>
            <a:off x="8045160" y="6253865"/>
            <a:ext cx="1277914" cy="369332"/>
          </a:xfrm>
          <a:prstGeom prst="rect">
            <a:avLst/>
          </a:prstGeom>
          <a:noFill/>
        </p:spPr>
        <p:txBody>
          <a:bodyPr wrap="none" rtlCol="0">
            <a:spAutoFit/>
          </a:bodyPr>
          <a:lstStyle/>
          <a:p>
            <a:r>
              <a:rPr lang="es-MX" dirty="0">
                <a:hlinkClick r:id="rId5"/>
              </a:rPr>
              <a:t>GitHub Link</a:t>
            </a:r>
            <a:endParaRPr lang="es-MX" dirty="0"/>
          </a:p>
        </p:txBody>
      </p:sp>
      <p:graphicFrame>
        <p:nvGraphicFramePr>
          <p:cNvPr id="11" name="Diagrama 10">
            <a:extLst>
              <a:ext uri="{FF2B5EF4-FFF2-40B4-BE49-F238E27FC236}">
                <a16:creationId xmlns:a16="http://schemas.microsoft.com/office/drawing/2014/main" id="{F490E9D0-552D-0007-1DA0-37F5D6AF0A1D}"/>
              </a:ext>
            </a:extLst>
          </p:cNvPr>
          <p:cNvGraphicFramePr/>
          <p:nvPr>
            <p:extLst>
              <p:ext uri="{D42A27DB-BD31-4B8C-83A1-F6EECF244321}">
                <p14:modId xmlns:p14="http://schemas.microsoft.com/office/powerpoint/2010/main" val="577857328"/>
              </p:ext>
            </p:extLst>
          </p:nvPr>
        </p:nvGraphicFramePr>
        <p:xfrm>
          <a:off x="734028" y="1792287"/>
          <a:ext cx="4764247" cy="423328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Imagen 6">
            <a:extLst>
              <a:ext uri="{FF2B5EF4-FFF2-40B4-BE49-F238E27FC236}">
                <a16:creationId xmlns:a16="http://schemas.microsoft.com/office/drawing/2014/main" id="{1B4CC2F8-F46B-A788-A460-2DE4482C160A}"/>
              </a:ext>
            </a:extLst>
          </p:cNvPr>
          <p:cNvPicPr>
            <a:picLocks noChangeAspect="1"/>
          </p:cNvPicPr>
          <p:nvPr/>
        </p:nvPicPr>
        <p:blipFill>
          <a:blip r:embed="rId3"/>
          <a:stretch>
            <a:fillRect/>
          </a:stretch>
        </p:blipFill>
        <p:spPr>
          <a:xfrm>
            <a:off x="5910262" y="1792288"/>
            <a:ext cx="5461000" cy="4261069"/>
          </a:xfrm>
          <a:prstGeom prst="rect">
            <a:avLst/>
          </a:prstGeom>
        </p:spPr>
      </p:pic>
      <p:pic>
        <p:nvPicPr>
          <p:cNvPr id="9" name="Imagen 8">
            <a:extLst>
              <a:ext uri="{FF2B5EF4-FFF2-40B4-BE49-F238E27FC236}">
                <a16:creationId xmlns:a16="http://schemas.microsoft.com/office/drawing/2014/main" id="{A9F2749A-1092-322A-57B6-45259B9EFF44}"/>
              </a:ext>
            </a:extLst>
          </p:cNvPr>
          <p:cNvPicPr>
            <a:picLocks noChangeAspect="1"/>
          </p:cNvPicPr>
          <p:nvPr/>
        </p:nvPicPr>
        <p:blipFill>
          <a:blip r:embed="rId4"/>
          <a:stretch>
            <a:fillRect/>
          </a:stretch>
        </p:blipFill>
        <p:spPr>
          <a:xfrm>
            <a:off x="10611679" y="5815004"/>
            <a:ext cx="273064" cy="184159"/>
          </a:xfrm>
          <a:prstGeom prst="rect">
            <a:avLst/>
          </a:prstGeom>
        </p:spPr>
      </p:pic>
      <p:sp>
        <p:nvSpPr>
          <p:cNvPr id="10" name="CuadroTexto 9">
            <a:extLst>
              <a:ext uri="{FF2B5EF4-FFF2-40B4-BE49-F238E27FC236}">
                <a16:creationId xmlns:a16="http://schemas.microsoft.com/office/drawing/2014/main" id="{E30E548A-AEC5-F0C1-043C-DAD956FA0EAA}"/>
              </a:ext>
            </a:extLst>
          </p:cNvPr>
          <p:cNvSpPr txBox="1"/>
          <p:nvPr/>
        </p:nvSpPr>
        <p:spPr>
          <a:xfrm>
            <a:off x="8001805" y="6226392"/>
            <a:ext cx="1277914" cy="369332"/>
          </a:xfrm>
          <a:prstGeom prst="rect">
            <a:avLst/>
          </a:prstGeom>
          <a:noFill/>
        </p:spPr>
        <p:txBody>
          <a:bodyPr wrap="none" rtlCol="0">
            <a:spAutoFit/>
          </a:bodyPr>
          <a:lstStyle/>
          <a:p>
            <a:r>
              <a:rPr lang="es-MX" dirty="0">
                <a:hlinkClick r:id="rId5"/>
              </a:rPr>
              <a:t>GitHub Link</a:t>
            </a:r>
            <a:endParaRPr lang="es-MX" dirty="0"/>
          </a:p>
        </p:txBody>
      </p:sp>
      <p:graphicFrame>
        <p:nvGraphicFramePr>
          <p:cNvPr id="12" name="Diagrama 11">
            <a:extLst>
              <a:ext uri="{FF2B5EF4-FFF2-40B4-BE49-F238E27FC236}">
                <a16:creationId xmlns:a16="http://schemas.microsoft.com/office/drawing/2014/main" id="{43006901-C4B5-F73E-61EA-D0076BB08A1D}"/>
              </a:ext>
            </a:extLst>
          </p:cNvPr>
          <p:cNvGraphicFramePr/>
          <p:nvPr>
            <p:extLst>
              <p:ext uri="{D42A27DB-BD31-4B8C-83A1-F6EECF244321}">
                <p14:modId xmlns:p14="http://schemas.microsoft.com/office/powerpoint/2010/main" val="3225188432"/>
              </p:ext>
            </p:extLst>
          </p:nvPr>
        </p:nvGraphicFramePr>
        <p:xfrm>
          <a:off x="770011" y="1792287"/>
          <a:ext cx="4721726" cy="420687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204</TotalTime>
  <Words>2616</Words>
  <Application>Microsoft Office PowerPoint</Application>
  <PresentationFormat>Panorámica</PresentationFormat>
  <Paragraphs>301</Paragraphs>
  <Slides>48</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Pablo Martínez Díaz</cp:lastModifiedBy>
  <cp:revision>199</cp:revision>
  <dcterms:created xsi:type="dcterms:W3CDTF">2021-04-29T18:58:34Z</dcterms:created>
  <dcterms:modified xsi:type="dcterms:W3CDTF">2024-01-05T04:59:57Z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